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8.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theme/theme9.xml" ContentType="application/vnd.openxmlformats-officedocument.theme+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59" r:id="rId4"/>
    <p:sldMasterId id="2147483901" r:id="rId5"/>
    <p:sldMasterId id="2147483733" r:id="rId6"/>
    <p:sldMasterId id="2147483926" r:id="rId7"/>
    <p:sldMasterId id="2147483928" r:id="rId8"/>
    <p:sldMasterId id="2147483961" r:id="rId9"/>
    <p:sldMasterId id="2147483963" r:id="rId10"/>
    <p:sldMasterId id="2147483966" r:id="rId11"/>
    <p:sldMasterId id="2147483998" r:id="rId12"/>
    <p:sldMasterId id="2147484030" r:id="rId13"/>
  </p:sldMasterIdLst>
  <p:notesMasterIdLst>
    <p:notesMasterId r:id="rId39"/>
  </p:notesMasterIdLst>
  <p:handoutMasterIdLst>
    <p:handoutMasterId r:id="rId40"/>
  </p:handoutMasterIdLst>
  <p:sldIdLst>
    <p:sldId id="601" r:id="rId14"/>
    <p:sldId id="697" r:id="rId15"/>
    <p:sldId id="519" r:id="rId16"/>
    <p:sldId id="516" r:id="rId17"/>
    <p:sldId id="542" r:id="rId18"/>
    <p:sldId id="544" r:id="rId19"/>
    <p:sldId id="605" r:id="rId20"/>
    <p:sldId id="628" r:id="rId21"/>
    <p:sldId id="690" r:id="rId22"/>
    <p:sldId id="695" r:id="rId23"/>
    <p:sldId id="689" r:id="rId24"/>
    <p:sldId id="674" r:id="rId25"/>
    <p:sldId id="675" r:id="rId26"/>
    <p:sldId id="676" r:id="rId27"/>
    <p:sldId id="611" r:id="rId28"/>
    <p:sldId id="613" r:id="rId29"/>
    <p:sldId id="614" r:id="rId30"/>
    <p:sldId id="691" r:id="rId31"/>
    <p:sldId id="686" r:id="rId32"/>
    <p:sldId id="687" r:id="rId33"/>
    <p:sldId id="688" r:id="rId34"/>
    <p:sldId id="696" r:id="rId35"/>
    <p:sldId id="692" r:id="rId36"/>
    <p:sldId id="693" r:id="rId37"/>
    <p:sldId id="694" r:id="rId38"/>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Minion Pro" pitchFamily="18" charset="0"/>
        <a:ea typeface="+mn-ea"/>
        <a:cs typeface="Arial" pitchFamily="34" charset="0"/>
      </a:defRPr>
    </a:lvl1pPr>
    <a:lvl2pPr marL="455613" indent="1588" algn="l" rtl="0" fontAlgn="base">
      <a:spcBef>
        <a:spcPct val="0"/>
      </a:spcBef>
      <a:spcAft>
        <a:spcPct val="0"/>
      </a:spcAft>
      <a:defRPr b="1" kern="1200">
        <a:solidFill>
          <a:schemeClr val="tx1"/>
        </a:solidFill>
        <a:latin typeface="Minion Pro" pitchFamily="18" charset="0"/>
        <a:ea typeface="+mn-ea"/>
        <a:cs typeface="Arial" pitchFamily="34" charset="0"/>
      </a:defRPr>
    </a:lvl2pPr>
    <a:lvl3pPr marL="912813" indent="1588" algn="l" rtl="0" fontAlgn="base">
      <a:spcBef>
        <a:spcPct val="0"/>
      </a:spcBef>
      <a:spcAft>
        <a:spcPct val="0"/>
      </a:spcAft>
      <a:defRPr b="1" kern="1200">
        <a:solidFill>
          <a:schemeClr val="tx1"/>
        </a:solidFill>
        <a:latin typeface="Minion Pro" pitchFamily="18" charset="0"/>
        <a:ea typeface="+mn-ea"/>
        <a:cs typeface="Arial" pitchFamily="34" charset="0"/>
      </a:defRPr>
    </a:lvl3pPr>
    <a:lvl4pPr marL="1370013" indent="1588" algn="l" rtl="0" fontAlgn="base">
      <a:spcBef>
        <a:spcPct val="0"/>
      </a:spcBef>
      <a:spcAft>
        <a:spcPct val="0"/>
      </a:spcAft>
      <a:defRPr b="1" kern="1200">
        <a:solidFill>
          <a:schemeClr val="tx1"/>
        </a:solidFill>
        <a:latin typeface="Minion Pro" pitchFamily="18" charset="0"/>
        <a:ea typeface="+mn-ea"/>
        <a:cs typeface="Arial" pitchFamily="34" charset="0"/>
      </a:defRPr>
    </a:lvl4pPr>
    <a:lvl5pPr marL="1827213" indent="1588" algn="l" rtl="0" fontAlgn="base">
      <a:spcBef>
        <a:spcPct val="0"/>
      </a:spcBef>
      <a:spcAft>
        <a:spcPct val="0"/>
      </a:spcAft>
      <a:defRPr b="1" kern="1200">
        <a:solidFill>
          <a:schemeClr val="tx1"/>
        </a:solidFill>
        <a:latin typeface="Minion Pro" pitchFamily="18" charset="0"/>
        <a:ea typeface="+mn-ea"/>
        <a:cs typeface="Arial" pitchFamily="34" charset="0"/>
      </a:defRPr>
    </a:lvl5pPr>
    <a:lvl6pPr marL="2286000" algn="l" defTabSz="914400" rtl="0" eaLnBrk="1" latinLnBrk="0" hangingPunct="1">
      <a:defRPr b="1" kern="1200">
        <a:solidFill>
          <a:schemeClr val="tx1"/>
        </a:solidFill>
        <a:latin typeface="Minion Pro" pitchFamily="18" charset="0"/>
        <a:ea typeface="+mn-ea"/>
        <a:cs typeface="Arial" pitchFamily="34" charset="0"/>
      </a:defRPr>
    </a:lvl6pPr>
    <a:lvl7pPr marL="2743200" algn="l" defTabSz="914400" rtl="0" eaLnBrk="1" latinLnBrk="0" hangingPunct="1">
      <a:defRPr b="1" kern="1200">
        <a:solidFill>
          <a:schemeClr val="tx1"/>
        </a:solidFill>
        <a:latin typeface="Minion Pro" pitchFamily="18" charset="0"/>
        <a:ea typeface="+mn-ea"/>
        <a:cs typeface="Arial" pitchFamily="34" charset="0"/>
      </a:defRPr>
    </a:lvl7pPr>
    <a:lvl8pPr marL="3200400" algn="l" defTabSz="914400" rtl="0" eaLnBrk="1" latinLnBrk="0" hangingPunct="1">
      <a:defRPr b="1" kern="1200">
        <a:solidFill>
          <a:schemeClr val="tx1"/>
        </a:solidFill>
        <a:latin typeface="Minion Pro" pitchFamily="18" charset="0"/>
        <a:ea typeface="+mn-ea"/>
        <a:cs typeface="Arial" pitchFamily="34" charset="0"/>
      </a:defRPr>
    </a:lvl8pPr>
    <a:lvl9pPr marL="3657600" algn="l" defTabSz="914400" rtl="0" eaLnBrk="1" latinLnBrk="0" hangingPunct="1">
      <a:defRPr b="1" kern="1200">
        <a:solidFill>
          <a:schemeClr val="tx1"/>
        </a:solidFill>
        <a:latin typeface="Minion Pro" pitchFamily="18" charset="0"/>
        <a:ea typeface="+mn-ea"/>
        <a:cs typeface="Arial" pitchFamily="34" charset="0"/>
      </a:defRPr>
    </a:lvl9pPr>
  </p:defaultTextStyle>
  <p:extLst>
    <p:ext uri="{EFAFB233-063F-42B5-8137-9DF3F51BA10A}">
      <p15:sldGuideLst xmlns:p15="http://schemas.microsoft.com/office/powerpoint/2012/main">
        <p15:guide id="1" orient="horz" pos="96">
          <p15:clr>
            <a:srgbClr val="A4A3A4"/>
          </p15:clr>
        </p15:guide>
        <p15:guide id="2" pos="5664">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A"/>
    <a:srgbClr val="003300"/>
    <a:srgbClr val="002D1B"/>
    <a:srgbClr val="7F7F7F"/>
    <a:srgbClr val="FFFFCC"/>
    <a:srgbClr val="5C0000"/>
    <a:srgbClr val="800000"/>
    <a:srgbClr val="000066"/>
    <a:srgbClr val="98B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685" autoAdjust="0"/>
  </p:normalViewPr>
  <p:slideViewPr>
    <p:cSldViewPr>
      <p:cViewPr varScale="1">
        <p:scale>
          <a:sx n="107" d="100"/>
          <a:sy n="107" d="100"/>
        </p:scale>
        <p:origin x="102" y="132"/>
      </p:cViewPr>
      <p:guideLst>
        <p:guide orient="horz" pos="96"/>
        <p:guide pos="56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0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notesMaster" Target="notesMasters/notesMaster1.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theme" Target="theme/theme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4" y="0"/>
            <a:ext cx="3038475" cy="465138"/>
          </a:xfrm>
          <a:prstGeom prst="rect">
            <a:avLst/>
          </a:prstGeom>
          <a:noFill/>
          <a:ln w="9525">
            <a:noFill/>
            <a:miter lim="800000"/>
            <a:headEnd/>
            <a:tailEnd/>
          </a:ln>
        </p:spPr>
        <p:txBody>
          <a:bodyPr vert="horz" wrap="square" lIns="87993" tIns="43997" rIns="87993" bIns="43997" numCol="1" anchor="t" anchorCtr="0" compatLnSpc="1">
            <a:prstTxWarp prst="textNoShape">
              <a:avLst/>
            </a:prstTxWarp>
          </a:bodyPr>
          <a:lstStyle>
            <a:lvl1pPr defTabSz="877374">
              <a:defRPr sz="1100" b="0">
                <a:latin typeface="Arial" pitchFamily="34" charset="0"/>
              </a:defRPr>
            </a:lvl1pPr>
          </a:lstStyle>
          <a:p>
            <a:pPr>
              <a:defRPr/>
            </a:pPr>
            <a:endParaRPr lang="en-US" dirty="0"/>
          </a:p>
        </p:txBody>
      </p:sp>
      <p:sp>
        <p:nvSpPr>
          <p:cNvPr id="276483" name="Rectangle 3"/>
          <p:cNvSpPr>
            <a:spLocks noGrp="1" noChangeArrowheads="1"/>
          </p:cNvSpPr>
          <p:nvPr>
            <p:ph type="dt" sz="quarter" idx="1"/>
          </p:nvPr>
        </p:nvSpPr>
        <p:spPr bwMode="auto">
          <a:xfrm>
            <a:off x="3970342" y="0"/>
            <a:ext cx="3038475" cy="465138"/>
          </a:xfrm>
          <a:prstGeom prst="rect">
            <a:avLst/>
          </a:prstGeom>
          <a:noFill/>
          <a:ln w="9525">
            <a:noFill/>
            <a:miter lim="800000"/>
            <a:headEnd/>
            <a:tailEnd/>
          </a:ln>
        </p:spPr>
        <p:txBody>
          <a:bodyPr vert="horz" wrap="square" lIns="87993" tIns="43997" rIns="87993" bIns="43997" numCol="1" anchor="t" anchorCtr="0" compatLnSpc="1">
            <a:prstTxWarp prst="textNoShape">
              <a:avLst/>
            </a:prstTxWarp>
          </a:bodyPr>
          <a:lstStyle>
            <a:lvl1pPr algn="r" defTabSz="877374">
              <a:defRPr sz="1100" b="0">
                <a:latin typeface="Arial" pitchFamily="34" charset="0"/>
              </a:defRPr>
            </a:lvl1pPr>
          </a:lstStyle>
          <a:p>
            <a:pPr>
              <a:defRPr/>
            </a:pPr>
            <a:endParaRPr lang="en-US" dirty="0"/>
          </a:p>
        </p:txBody>
      </p:sp>
      <p:sp>
        <p:nvSpPr>
          <p:cNvPr id="276484" name="Rectangle 4"/>
          <p:cNvSpPr>
            <a:spLocks noGrp="1" noChangeArrowheads="1"/>
          </p:cNvSpPr>
          <p:nvPr>
            <p:ph type="ftr" sz="quarter" idx="2"/>
          </p:nvPr>
        </p:nvSpPr>
        <p:spPr bwMode="auto">
          <a:xfrm>
            <a:off x="4" y="8829675"/>
            <a:ext cx="3038475" cy="465138"/>
          </a:xfrm>
          <a:prstGeom prst="rect">
            <a:avLst/>
          </a:prstGeom>
          <a:noFill/>
          <a:ln w="9525">
            <a:noFill/>
            <a:miter lim="800000"/>
            <a:headEnd/>
            <a:tailEnd/>
          </a:ln>
        </p:spPr>
        <p:txBody>
          <a:bodyPr vert="horz" wrap="square" lIns="87993" tIns="43997" rIns="87993" bIns="43997" numCol="1" anchor="b" anchorCtr="0" compatLnSpc="1">
            <a:prstTxWarp prst="textNoShape">
              <a:avLst/>
            </a:prstTxWarp>
          </a:bodyPr>
          <a:lstStyle>
            <a:lvl1pPr defTabSz="877374">
              <a:defRPr sz="1100" b="0">
                <a:latin typeface="Arial" pitchFamily="34" charset="0"/>
              </a:defRPr>
            </a:lvl1pPr>
          </a:lstStyle>
          <a:p>
            <a:pPr>
              <a:defRPr/>
            </a:pPr>
            <a:endParaRPr lang="en-US" dirty="0"/>
          </a:p>
        </p:txBody>
      </p:sp>
      <p:sp>
        <p:nvSpPr>
          <p:cNvPr id="276485" name="Rectangle 5"/>
          <p:cNvSpPr>
            <a:spLocks noGrp="1" noChangeArrowheads="1"/>
          </p:cNvSpPr>
          <p:nvPr>
            <p:ph type="sldNum" sz="quarter" idx="3"/>
          </p:nvPr>
        </p:nvSpPr>
        <p:spPr bwMode="auto">
          <a:xfrm>
            <a:off x="3970342" y="8829675"/>
            <a:ext cx="3038475" cy="465138"/>
          </a:xfrm>
          <a:prstGeom prst="rect">
            <a:avLst/>
          </a:prstGeom>
          <a:noFill/>
          <a:ln w="9525">
            <a:noFill/>
            <a:miter lim="800000"/>
            <a:headEnd/>
            <a:tailEnd/>
          </a:ln>
        </p:spPr>
        <p:txBody>
          <a:bodyPr vert="horz" wrap="square" lIns="87993" tIns="43997" rIns="87993" bIns="43997" numCol="1" anchor="b" anchorCtr="0" compatLnSpc="1">
            <a:prstTxWarp prst="textNoShape">
              <a:avLst/>
            </a:prstTxWarp>
          </a:bodyPr>
          <a:lstStyle>
            <a:lvl1pPr algn="r" defTabSz="877374">
              <a:defRPr sz="1100" b="0">
                <a:latin typeface="Arial" pitchFamily="34" charset="0"/>
              </a:defRPr>
            </a:lvl1pPr>
          </a:lstStyle>
          <a:p>
            <a:pPr>
              <a:defRPr/>
            </a:pPr>
            <a:fld id="{83F436B2-9616-4DFC-843C-A54A9384629F}" type="slidenum">
              <a:rPr lang="en-US"/>
              <a:pPr>
                <a:defRPr/>
              </a:pPr>
              <a:t>‹#›</a:t>
            </a:fld>
            <a:endParaRPr lang="en-US" dirty="0"/>
          </a:p>
        </p:txBody>
      </p:sp>
    </p:spTree>
    <p:extLst>
      <p:ext uri="{BB962C8B-B14F-4D97-AF65-F5344CB8AC3E}">
        <p14:creationId xmlns:p14="http://schemas.microsoft.com/office/powerpoint/2010/main" val="12115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6114" name="Rectangle 2"/>
          <p:cNvSpPr>
            <a:spLocks noGrp="1" noChangeArrowheads="1"/>
          </p:cNvSpPr>
          <p:nvPr>
            <p:ph type="hdr" sz="quarter"/>
          </p:nvPr>
        </p:nvSpPr>
        <p:spPr bwMode="auto">
          <a:xfrm>
            <a:off x="4" y="0"/>
            <a:ext cx="3036888" cy="465138"/>
          </a:xfrm>
          <a:prstGeom prst="rect">
            <a:avLst/>
          </a:prstGeom>
          <a:noFill/>
          <a:ln w="9525">
            <a:noFill/>
            <a:miter lim="800000"/>
            <a:headEnd/>
            <a:tailEnd/>
          </a:ln>
        </p:spPr>
        <p:txBody>
          <a:bodyPr vert="horz" wrap="square" lIns="90441" tIns="45220" rIns="90441" bIns="45220" numCol="1" anchor="t" anchorCtr="0" compatLnSpc="1">
            <a:prstTxWarp prst="textNoShape">
              <a:avLst/>
            </a:prstTxWarp>
          </a:bodyPr>
          <a:lstStyle>
            <a:lvl1pPr defTabSz="902760">
              <a:defRPr sz="1100" b="0">
                <a:latin typeface="Arial" pitchFamily="34" charset="0"/>
              </a:defRPr>
            </a:lvl1pPr>
          </a:lstStyle>
          <a:p>
            <a:pPr>
              <a:defRPr/>
            </a:pPr>
            <a:endParaRPr lang="en-US" dirty="0"/>
          </a:p>
        </p:txBody>
      </p:sp>
      <p:sp>
        <p:nvSpPr>
          <p:cNvPr id="346115" name="Rectangle 3"/>
          <p:cNvSpPr>
            <a:spLocks noGrp="1" noChangeArrowheads="1"/>
          </p:cNvSpPr>
          <p:nvPr>
            <p:ph type="dt" idx="1"/>
          </p:nvPr>
        </p:nvSpPr>
        <p:spPr bwMode="auto">
          <a:xfrm>
            <a:off x="3971925" y="0"/>
            <a:ext cx="3036888" cy="465138"/>
          </a:xfrm>
          <a:prstGeom prst="rect">
            <a:avLst/>
          </a:prstGeom>
          <a:noFill/>
          <a:ln w="9525">
            <a:noFill/>
            <a:miter lim="800000"/>
            <a:headEnd/>
            <a:tailEnd/>
          </a:ln>
        </p:spPr>
        <p:txBody>
          <a:bodyPr vert="horz" wrap="square" lIns="90441" tIns="45220" rIns="90441" bIns="45220" numCol="1" anchor="t" anchorCtr="0" compatLnSpc="1">
            <a:prstTxWarp prst="textNoShape">
              <a:avLst/>
            </a:prstTxWarp>
          </a:bodyPr>
          <a:lstStyle>
            <a:lvl1pPr algn="r" defTabSz="902760">
              <a:defRPr sz="1100" b="0">
                <a:latin typeface="Arial" pitchFamily="34" charset="0"/>
              </a:defRPr>
            </a:lvl1pPr>
          </a:lstStyle>
          <a:p>
            <a:pPr>
              <a:defRPr/>
            </a:pPr>
            <a:endParaRPr lang="en-US" dirty="0"/>
          </a:p>
        </p:txBody>
      </p:sp>
      <p:sp>
        <p:nvSpPr>
          <p:cNvPr id="553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46117" name="Rectangle 5"/>
          <p:cNvSpPr>
            <a:spLocks noGrp="1" noChangeArrowheads="1"/>
          </p:cNvSpPr>
          <p:nvPr>
            <p:ph type="body" sz="quarter" idx="3"/>
          </p:nvPr>
        </p:nvSpPr>
        <p:spPr bwMode="auto">
          <a:xfrm>
            <a:off x="701679" y="4416429"/>
            <a:ext cx="5607050" cy="4183063"/>
          </a:xfrm>
          <a:prstGeom prst="rect">
            <a:avLst/>
          </a:prstGeom>
          <a:noFill/>
          <a:ln w="9525">
            <a:noFill/>
            <a:miter lim="800000"/>
            <a:headEnd/>
            <a:tailEnd/>
          </a:ln>
        </p:spPr>
        <p:txBody>
          <a:bodyPr vert="horz" wrap="square" lIns="90441" tIns="45220" rIns="90441" bIns="452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6118" name="Rectangle 6"/>
          <p:cNvSpPr>
            <a:spLocks noGrp="1" noChangeArrowheads="1"/>
          </p:cNvSpPr>
          <p:nvPr>
            <p:ph type="ftr" sz="quarter" idx="4"/>
          </p:nvPr>
        </p:nvSpPr>
        <p:spPr bwMode="auto">
          <a:xfrm>
            <a:off x="4" y="8829675"/>
            <a:ext cx="3036888" cy="465138"/>
          </a:xfrm>
          <a:prstGeom prst="rect">
            <a:avLst/>
          </a:prstGeom>
          <a:noFill/>
          <a:ln w="9525">
            <a:noFill/>
            <a:miter lim="800000"/>
            <a:headEnd/>
            <a:tailEnd/>
          </a:ln>
        </p:spPr>
        <p:txBody>
          <a:bodyPr vert="horz" wrap="square" lIns="90441" tIns="45220" rIns="90441" bIns="45220" numCol="1" anchor="b" anchorCtr="0" compatLnSpc="1">
            <a:prstTxWarp prst="textNoShape">
              <a:avLst/>
            </a:prstTxWarp>
          </a:bodyPr>
          <a:lstStyle>
            <a:lvl1pPr defTabSz="902760">
              <a:defRPr sz="1100" b="0">
                <a:latin typeface="Arial" pitchFamily="34" charset="0"/>
              </a:defRPr>
            </a:lvl1pPr>
          </a:lstStyle>
          <a:p>
            <a:pPr>
              <a:defRPr/>
            </a:pPr>
            <a:endParaRPr lang="en-US" dirty="0"/>
          </a:p>
        </p:txBody>
      </p:sp>
      <p:sp>
        <p:nvSpPr>
          <p:cNvPr id="346119"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p:spPr>
        <p:txBody>
          <a:bodyPr vert="horz" wrap="square" lIns="90441" tIns="45220" rIns="90441" bIns="45220" numCol="1" anchor="b" anchorCtr="0" compatLnSpc="1">
            <a:prstTxWarp prst="textNoShape">
              <a:avLst/>
            </a:prstTxWarp>
          </a:bodyPr>
          <a:lstStyle>
            <a:lvl1pPr algn="r" defTabSz="902760">
              <a:defRPr sz="1100" b="0">
                <a:latin typeface="Arial" pitchFamily="34" charset="0"/>
              </a:defRPr>
            </a:lvl1pPr>
          </a:lstStyle>
          <a:p>
            <a:pPr>
              <a:defRPr/>
            </a:pPr>
            <a:fld id="{D1106F26-8197-4E7A-A852-94CCE87AAD6E}" type="slidenum">
              <a:rPr lang="en-US"/>
              <a:pPr>
                <a:defRPr/>
              </a:pPr>
              <a:t>‹#›</a:t>
            </a:fld>
            <a:endParaRPr lang="en-US" dirty="0"/>
          </a:p>
        </p:txBody>
      </p:sp>
    </p:spTree>
    <p:extLst>
      <p:ext uri="{BB962C8B-B14F-4D97-AF65-F5344CB8AC3E}">
        <p14:creationId xmlns:p14="http://schemas.microsoft.com/office/powerpoint/2010/main" val="42176206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5613" algn="l" rtl="0" eaLnBrk="0" fontAlgn="base" hangingPunct="0">
      <a:spcBef>
        <a:spcPct val="30000"/>
      </a:spcBef>
      <a:spcAft>
        <a:spcPct val="0"/>
      </a:spcAft>
      <a:defRPr sz="1200" kern="1200">
        <a:solidFill>
          <a:schemeClr val="tx1"/>
        </a:solidFill>
        <a:latin typeface="Arial" charset="0"/>
        <a:ea typeface="+mn-ea"/>
        <a:cs typeface="+mn-cs"/>
      </a:defRPr>
    </a:lvl2pPr>
    <a:lvl3pPr marL="912813" algn="l" rtl="0" eaLnBrk="0" fontAlgn="base" hangingPunct="0">
      <a:spcBef>
        <a:spcPct val="30000"/>
      </a:spcBef>
      <a:spcAft>
        <a:spcPct val="0"/>
      </a:spcAft>
      <a:defRPr sz="1200" kern="1200">
        <a:solidFill>
          <a:schemeClr val="tx1"/>
        </a:solidFill>
        <a:latin typeface="Arial" charset="0"/>
        <a:ea typeface="+mn-ea"/>
        <a:cs typeface="+mn-cs"/>
      </a:defRPr>
    </a:lvl3pPr>
    <a:lvl4pPr marL="1370013" algn="l" rtl="0" eaLnBrk="0" fontAlgn="base" hangingPunct="0">
      <a:spcBef>
        <a:spcPct val="30000"/>
      </a:spcBef>
      <a:spcAft>
        <a:spcPct val="0"/>
      </a:spcAft>
      <a:defRPr sz="1200" kern="1200">
        <a:solidFill>
          <a:schemeClr val="tx1"/>
        </a:solidFill>
        <a:latin typeface="Arial" charset="0"/>
        <a:ea typeface="+mn-ea"/>
        <a:cs typeface="+mn-cs"/>
      </a:defRPr>
    </a:lvl4pPr>
    <a:lvl5pPr marL="1827213" algn="l" rtl="0" eaLnBrk="0" fontAlgn="base" hangingPunct="0">
      <a:spcBef>
        <a:spcPct val="30000"/>
      </a:spcBef>
      <a:spcAft>
        <a:spcPct val="0"/>
      </a:spcAft>
      <a:defRPr sz="1200" kern="1200">
        <a:solidFill>
          <a:schemeClr val="tx1"/>
        </a:solidFill>
        <a:latin typeface="Arial" charset="0"/>
        <a:ea typeface="+mn-ea"/>
        <a:cs typeface="+mn-cs"/>
      </a:defRPr>
    </a:lvl5pPr>
    <a:lvl6pPr marL="2285771" algn="l" defTabSz="914309" rtl="0" eaLnBrk="1" latinLnBrk="0" hangingPunct="1">
      <a:defRPr sz="1200" kern="1200">
        <a:solidFill>
          <a:schemeClr val="tx1"/>
        </a:solidFill>
        <a:latin typeface="+mn-lt"/>
        <a:ea typeface="+mn-ea"/>
        <a:cs typeface="+mn-cs"/>
      </a:defRPr>
    </a:lvl6pPr>
    <a:lvl7pPr marL="2742926" algn="l" defTabSz="914309" rtl="0" eaLnBrk="1" latinLnBrk="0" hangingPunct="1">
      <a:defRPr sz="1200" kern="1200">
        <a:solidFill>
          <a:schemeClr val="tx1"/>
        </a:solidFill>
        <a:latin typeface="+mn-lt"/>
        <a:ea typeface="+mn-ea"/>
        <a:cs typeface="+mn-cs"/>
      </a:defRPr>
    </a:lvl7pPr>
    <a:lvl8pPr marL="3200080" algn="l" defTabSz="914309" rtl="0" eaLnBrk="1" latinLnBrk="0" hangingPunct="1">
      <a:defRPr sz="1200" kern="1200">
        <a:solidFill>
          <a:schemeClr val="tx1"/>
        </a:solidFill>
        <a:latin typeface="+mn-lt"/>
        <a:ea typeface="+mn-ea"/>
        <a:cs typeface="+mn-cs"/>
      </a:defRPr>
    </a:lvl8pPr>
    <a:lvl9pPr marL="3657234" algn="l" defTabSz="9143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1106F26-8197-4E7A-A852-94CCE87AAD6E}" type="slidenum">
              <a:rPr lang="en-US" smtClean="0"/>
              <a:pPr>
                <a:defRPr/>
              </a:pPr>
              <a:t>0</a:t>
            </a:fld>
            <a:endParaRPr lang="en-US" dirty="0"/>
          </a:p>
        </p:txBody>
      </p:sp>
    </p:spTree>
    <p:extLst>
      <p:ext uri="{BB962C8B-B14F-4D97-AF65-F5344CB8AC3E}">
        <p14:creationId xmlns:p14="http://schemas.microsoft.com/office/powerpoint/2010/main" val="1992008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1106F26-8197-4E7A-A852-94CCE87AAD6E}" type="slidenum">
              <a:rPr lang="en-US" smtClean="0"/>
              <a:pPr>
                <a:defRPr/>
              </a:pPr>
              <a:t>2</a:t>
            </a:fld>
            <a:endParaRPr lang="en-US" dirty="0"/>
          </a:p>
        </p:txBody>
      </p:sp>
    </p:spTree>
    <p:extLst>
      <p:ext uri="{BB962C8B-B14F-4D97-AF65-F5344CB8AC3E}">
        <p14:creationId xmlns:p14="http://schemas.microsoft.com/office/powerpoint/2010/main" val="2984551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10"/>
          <p:cNvSpPr>
            <a:spLocks noGrp="1"/>
          </p:cNvSpPr>
          <p:nvPr>
            <p:ph type="body" sz="quarter" idx="13"/>
          </p:nvPr>
        </p:nvSpPr>
        <p:spPr>
          <a:xfrm>
            <a:off x="287020" y="6360949"/>
            <a:ext cx="2176780" cy="376237"/>
          </a:xfrm>
          <a:prstGeom prst="rect">
            <a:avLst/>
          </a:prstGeom>
        </p:spPr>
        <p:txBody>
          <a:bodyPr vert="horz"/>
          <a:lstStyle>
            <a:lvl1pPr algn="l">
              <a:buNone/>
              <a:defRPr sz="1200">
                <a:solidFill>
                  <a:schemeClr val="tx1"/>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4"/>
          </p:nvPr>
        </p:nvSpPr>
        <p:spPr>
          <a:xfrm>
            <a:off x="2311400" y="6170449"/>
            <a:ext cx="6223000" cy="551026"/>
          </a:xfrm>
          <a:prstGeom prst="rect">
            <a:avLst/>
          </a:prstGeom>
        </p:spPr>
        <p:txBody>
          <a:bodyPr vert="horz"/>
          <a:lstStyle>
            <a:lvl1pPr algn="r">
              <a:buNone/>
              <a:defRPr sz="2500">
                <a:solidFill>
                  <a:srgbClr val="B01D14"/>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ubtitle 2"/>
          <p:cNvSpPr>
            <a:spLocks noGrp="1"/>
          </p:cNvSpPr>
          <p:nvPr>
            <p:ph type="subTitle" idx="1"/>
          </p:nvPr>
        </p:nvSpPr>
        <p:spPr>
          <a:xfrm>
            <a:off x="287020" y="1828799"/>
            <a:ext cx="7315200" cy="2475725"/>
          </a:xfrm>
          <a:prstGeom prst="rect">
            <a:avLst/>
          </a:prstGeom>
          <a:ln>
            <a:noFill/>
          </a:ln>
        </p:spPr>
        <p:txBody>
          <a:bodyPr/>
          <a:lstStyle>
            <a:lvl1pPr marL="0" marR="0" indent="0" algn="l" defTabSz="457200" rtl="0" eaLnBrk="1" fontAlgn="auto" latinLnBrk="0" hangingPunct="1">
              <a:lnSpc>
                <a:spcPct val="100000"/>
              </a:lnSpc>
              <a:spcBef>
                <a:spcPct val="20000"/>
              </a:spcBef>
              <a:spcAft>
                <a:spcPts val="600"/>
              </a:spcAft>
              <a:buClrTx/>
              <a:buSzTx/>
              <a:buFont typeface="Arial"/>
              <a:buNone/>
              <a:tabLst/>
              <a:defRPr sz="1100" baseline="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Text Placeholder 10"/>
          <p:cNvSpPr>
            <a:spLocks noGrp="1"/>
          </p:cNvSpPr>
          <p:nvPr>
            <p:ph type="body" sz="quarter" idx="15"/>
          </p:nvPr>
        </p:nvSpPr>
        <p:spPr>
          <a:xfrm>
            <a:off x="609600" y="5486400"/>
            <a:ext cx="7924800" cy="668337"/>
          </a:xfrm>
          <a:prstGeom prst="rect">
            <a:avLst/>
          </a:prstGeom>
        </p:spPr>
        <p:txBody>
          <a:bodyPr vert="horz" anchor="ctr" anchorCtr="0"/>
          <a:lstStyle>
            <a:lvl1pPr algn="r">
              <a:buNone/>
              <a:defRPr sz="1600">
                <a:solidFill>
                  <a:schemeClr val="tx1"/>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Rectangle 5"/>
          <p:cNvSpPr/>
          <p:nvPr userDrawn="1"/>
        </p:nvSpPr>
        <p:spPr>
          <a:xfrm>
            <a:off x="304800" y="1447800"/>
            <a:ext cx="670376" cy="261610"/>
          </a:xfrm>
          <a:prstGeom prst="rect">
            <a:avLst/>
          </a:prstGeom>
        </p:spPr>
        <p:txBody>
          <a:bodyPr wrap="none">
            <a:spAutoFit/>
          </a:bodyPr>
          <a:lstStyle/>
          <a:p>
            <a:pPr marL="342900" marR="0" lvl="0" indent="-342900" algn="l" defTabSz="457200" rtl="0" eaLnBrk="0" fontAlgn="base" latinLnBrk="0" hangingPunct="0">
              <a:lnSpc>
                <a:spcPct val="100000"/>
              </a:lnSpc>
              <a:spcBef>
                <a:spcPct val="20000"/>
              </a:spcBef>
              <a:spcAft>
                <a:spcPct val="0"/>
              </a:spcAft>
              <a:buClrTx/>
              <a:buSzTx/>
              <a:buFont typeface="Arial" pitchFamily="34" charset="0"/>
              <a:buNone/>
              <a:tabLst/>
              <a:defRPr/>
            </a:pPr>
            <a:r>
              <a:rPr kumimoji="0" lang="en-US" sz="11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Contact</a:t>
            </a:r>
          </a:p>
        </p:txBody>
      </p:sp>
      <p:pic>
        <p:nvPicPr>
          <p:cNvPr id="7" name="Picture 6" descr="Cover Pa_0.tmp"/>
          <p:cNvPicPr>
            <a:picLocks noChangeAspect="1"/>
          </p:cNvPicPr>
          <p:nvPr userDrawn="1"/>
        </p:nvPicPr>
        <p:blipFill>
          <a:blip r:embed="rId2" cstate="print"/>
          <a:srcRect l="6897"/>
          <a:stretch>
            <a:fillRect/>
          </a:stretch>
        </p:blipFill>
        <p:spPr>
          <a:xfrm>
            <a:off x="265924" y="609600"/>
            <a:ext cx="2554986" cy="78253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empty page no subtitl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wo tables">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9"/>
          </p:nvPr>
        </p:nvSpPr>
        <p:spPr>
          <a:xfrm>
            <a:off x="417513" y="336938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5" name="Table Placeholder 7"/>
          <p:cNvSpPr>
            <a:spLocks noGrp="1"/>
          </p:cNvSpPr>
          <p:nvPr>
            <p:ph type="tbl" sz="quarter" idx="18"/>
          </p:nvPr>
        </p:nvSpPr>
        <p:spPr>
          <a:xfrm>
            <a:off x="417513" y="1537898"/>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6" name="Table Placeholder 7"/>
          <p:cNvSpPr>
            <a:spLocks noGrp="1"/>
          </p:cNvSpPr>
          <p:nvPr>
            <p:ph type="tbl" sz="quarter" idx="20"/>
          </p:nvPr>
        </p:nvSpPr>
        <p:spPr>
          <a:xfrm>
            <a:off x="417513" y="3992880"/>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8" name="Slide Number Placeholder 5"/>
          <p:cNvSpPr>
            <a:spLocks noGrp="1"/>
          </p:cNvSpPr>
          <p:nvPr>
            <p:ph type="sldNum" sz="quarter" idx="21"/>
          </p:nvPr>
        </p:nvSpPr>
        <p:spPr/>
        <p:txBody>
          <a:bodyPr/>
          <a:lstStyle>
            <a:lvl1pPr>
              <a:defRPr/>
            </a:lvl1pPr>
          </a:lstStyle>
          <a:p>
            <a:pPr>
              <a:defRPr/>
            </a:pPr>
            <a:fld id="{C8D2227F-1AC5-4ADD-9C93-A876950F714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12913732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1_Two tables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388"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388" y="1536703"/>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6" name="Content Placeholder 2"/>
          <p:cNvSpPr>
            <a:spLocks noGrp="1"/>
          </p:cNvSpPr>
          <p:nvPr>
            <p:ph idx="19"/>
          </p:nvPr>
        </p:nvSpPr>
        <p:spPr>
          <a:xfrm>
            <a:off x="417388" y="336699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able Placeholder 7"/>
          <p:cNvSpPr>
            <a:spLocks noGrp="1"/>
          </p:cNvSpPr>
          <p:nvPr>
            <p:ph type="tbl" sz="quarter" idx="20"/>
          </p:nvPr>
        </p:nvSpPr>
        <p:spPr>
          <a:xfrm>
            <a:off x="417388" y="3989294"/>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25"/>
          </p:nvPr>
        </p:nvSpPr>
        <p:spPr/>
        <p:txBody>
          <a:bodyPr/>
          <a:lstStyle>
            <a:lvl1pPr>
              <a:defRPr/>
            </a:lvl1pPr>
          </a:lstStyle>
          <a:p>
            <a:pPr>
              <a:defRPr/>
            </a:pPr>
            <a:fld id="{080653E0-D63D-4ADE-BAE8-3BF6F24585BE}"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90607788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7" name="TextBox 6"/>
          <p:cNvSpPr txBox="1"/>
          <p:nvPr userDrawn="1"/>
        </p:nvSpPr>
        <p:spPr>
          <a:xfrm>
            <a:off x="152400" y="2819400"/>
            <a:ext cx="1524000" cy="228600"/>
          </a:xfrm>
          <a:prstGeom prst="rect">
            <a:avLst/>
          </a:prstGeom>
        </p:spPr>
        <p:txBody>
          <a:bodyPr anchor="ctr"/>
          <a:lstStyle/>
          <a:p>
            <a:pPr defTabSz="457200" fontAlgn="auto">
              <a:spcAft>
                <a:spcPts val="0"/>
              </a:spcAft>
              <a:defRPr/>
            </a:pPr>
            <a:r>
              <a:rPr lang="en-US" sz="900" dirty="0">
                <a:solidFill>
                  <a:prstClr val="black"/>
                </a:solidFill>
                <a:latin typeface="Arial"/>
                <a:cs typeface="Minion Pro"/>
              </a:rPr>
              <a:t>Contact Info:</a:t>
            </a:r>
          </a:p>
        </p:txBody>
      </p:sp>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a:t>Click to edit Master text styles</a:t>
            </a:r>
          </a:p>
          <a:p>
            <a:pPr lvl="1"/>
            <a:r>
              <a:rPr lang="en-US" dirty="0"/>
              <a:t>Second bullet</a:t>
            </a:r>
          </a:p>
          <a:p>
            <a:pPr lvl="2"/>
            <a:r>
              <a:rPr lang="en-US" dirty="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pPr lvl="0"/>
            <a:endParaRPr lang="en-US" noProof="0" dirty="0"/>
          </a:p>
        </p:txBody>
      </p:sp>
      <p:sp>
        <p:nvSpPr>
          <p:cNvPr id="9" name="Content Placeholder 2"/>
          <p:cNvSpPr>
            <a:spLocks noGrp="1"/>
          </p:cNvSpPr>
          <p:nvPr>
            <p:ph idx="25"/>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a:t>Click to edit Master text styles</a:t>
            </a:r>
          </a:p>
          <a:p>
            <a:pPr lvl="1"/>
            <a:r>
              <a:rPr lang="en-US"/>
              <a:t>Second level</a:t>
            </a:r>
          </a:p>
        </p:txBody>
      </p:sp>
      <p:sp>
        <p:nvSpPr>
          <p:cNvPr id="11" name="Slide Number Placeholder 5"/>
          <p:cNvSpPr>
            <a:spLocks noGrp="1"/>
          </p:cNvSpPr>
          <p:nvPr>
            <p:ph type="sldNum" sz="quarter" idx="26"/>
          </p:nvPr>
        </p:nvSpPr>
        <p:spPr/>
        <p:txBody>
          <a:bodyPr/>
          <a:lstStyle>
            <a:lvl1pPr>
              <a:defRPr/>
            </a:lvl1pPr>
          </a:lstStyle>
          <a:p>
            <a:pPr>
              <a:defRPr/>
            </a:pPr>
            <a:fld id="{25D5AB93-9F45-4779-A7E0-D39C667202E8}"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4223378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1_empty page">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7" name="Text Placeholder 10"/>
          <p:cNvSpPr>
            <a:spLocks noGrp="1"/>
          </p:cNvSpPr>
          <p:nvPr>
            <p:ph type="body" sz="quarter" idx="16"/>
          </p:nvPr>
        </p:nvSpPr>
        <p:spPr>
          <a:xfrm>
            <a:off x="274320" y="304800"/>
            <a:ext cx="8229600" cy="376237"/>
          </a:xfrm>
          <a:prstGeom prst="rect">
            <a:avLst/>
          </a:prstGeom>
        </p:spPr>
        <p:txBody>
          <a:bodyPr vert="horz" anchor="b" anchorCtr="0"/>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Tree>
    <p:extLst>
      <p:ext uri="{BB962C8B-B14F-4D97-AF65-F5344CB8AC3E}">
        <p14:creationId xmlns:p14="http://schemas.microsoft.com/office/powerpoint/2010/main" val="24542743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userDrawn="1">
  <p:cSld name="1_empty page no subtitl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79924072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userDrawn="1">
  <p:cSld name="Standard Layout">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153400" cy="1752600"/>
          </a:xfrm>
          <a:prstGeom prst="rect">
            <a:avLst/>
          </a:prstGeom>
        </p:spPr>
        <p:txBody>
          <a:bodyPr/>
          <a:lstStyle>
            <a:lvl1pPr>
              <a:lnSpc>
                <a:spcPct val="130000"/>
              </a:lnSpc>
              <a:spcBef>
                <a:spcPts val="0"/>
              </a:spcBef>
              <a:buFont typeface="Wingdings" pitchFamily="2" charset="2"/>
              <a:buChar char="§"/>
              <a:defRPr lang="en-US" sz="1400" kern="120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lvl="0"/>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
        <p:nvSpPr>
          <p:cNvPr id="11" name="Text Placeholder 10"/>
          <p:cNvSpPr>
            <a:spLocks noGrp="1"/>
          </p:cNvSpPr>
          <p:nvPr>
            <p:ph type="body" sz="quarter" idx="14"/>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5"/>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5" name="Content Placeholder 14"/>
          <p:cNvSpPr>
            <a:spLocks noGrp="1"/>
          </p:cNvSpPr>
          <p:nvPr>
            <p:ph sz="quarter" idx="20"/>
          </p:nvPr>
        </p:nvSpPr>
        <p:spPr>
          <a:xfrm>
            <a:off x="3048000" y="2819400"/>
            <a:ext cx="5562600" cy="2971800"/>
          </a:xfrm>
          <a:prstGeom prst="rect">
            <a:avLst/>
          </a:prstGeom>
        </p:spPr>
        <p:txBody>
          <a:bodyPr/>
          <a:lstStyle>
            <a:lvl1pPr>
              <a:lnSpc>
                <a:spcPct val="130000"/>
              </a:lnSpc>
              <a:spcBef>
                <a:spcPts val="0"/>
              </a:spcBef>
              <a:defRPr lang="en-US" sz="1400" kern="1200" dirty="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marL="342900" lvl="0" indent="-342900" algn="l" defTabSz="457200" rtl="0" eaLnBrk="0" fontAlgn="base" hangingPunct="0">
              <a:spcBef>
                <a:spcPct val="20000"/>
              </a:spcBef>
              <a:spcAft>
                <a:spcPct val="0"/>
              </a:spcAft>
              <a:buFont typeface="Wingdings" pitchFamily="2" charset="2"/>
              <a:buChar char="§"/>
            </a:pPr>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Tree>
    <p:extLst>
      <p:ext uri="{BB962C8B-B14F-4D97-AF65-F5344CB8AC3E}">
        <p14:creationId xmlns:p14="http://schemas.microsoft.com/office/powerpoint/2010/main" val="153101040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43615" y="1569678"/>
            <a:ext cx="8013700" cy="500662"/>
          </a:xfrm>
          <a:prstGeom prst="rect">
            <a:avLst/>
          </a:prstGeom>
        </p:spPr>
        <p:txBody>
          <a:bodyPr/>
          <a:lstStyle>
            <a:lvl1pPr marL="0" indent="0" algn="r">
              <a:buNone/>
              <a:defRPr sz="3000">
                <a:solidFill>
                  <a:srgbClr val="C41200"/>
                </a:solidFill>
                <a:latin typeface="+mn-lt"/>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dirty="0"/>
              <a:t>Click to Add Section Name</a:t>
            </a:r>
          </a:p>
        </p:txBody>
      </p:sp>
      <p:sp>
        <p:nvSpPr>
          <p:cNvPr id="8" name="Text Placeholder 7"/>
          <p:cNvSpPr>
            <a:spLocks noGrp="1"/>
          </p:cNvSpPr>
          <p:nvPr>
            <p:ph type="body" sz="quarter" idx="11" hasCustomPrompt="1"/>
          </p:nvPr>
        </p:nvSpPr>
        <p:spPr>
          <a:xfrm>
            <a:off x="8037058" y="2089082"/>
            <a:ext cx="474812" cy="352425"/>
          </a:xfrm>
          <a:prstGeom prst="rect">
            <a:avLst/>
          </a:prstGeom>
        </p:spPr>
        <p:txBody>
          <a:bodyPr/>
          <a:lstStyle>
            <a:lvl1pPr marL="0" indent="0">
              <a:buNone/>
              <a:defRPr sz="1600">
                <a:solidFill>
                  <a:schemeClr val="tx1">
                    <a:lumMod val="50000"/>
                    <a:lumOff val="50000"/>
                  </a:schemeClr>
                </a:solidFill>
                <a:latin typeface="Calibri" pitchFamily="34" charset="0"/>
              </a:defRPr>
            </a:lvl1pPr>
          </a:lstStyle>
          <a:p>
            <a:pPr lvl="0"/>
            <a:r>
              <a:rPr lang="en-US" sz="1600" dirty="0">
                <a:latin typeface="Calibri" pitchFamily="34" charset="0"/>
              </a:rPr>
              <a:t>#</a:t>
            </a:r>
            <a:endParaRPr lang="en-US" dirty="0"/>
          </a:p>
        </p:txBody>
      </p:sp>
    </p:spTree>
    <p:extLst>
      <p:ext uri="{BB962C8B-B14F-4D97-AF65-F5344CB8AC3E}">
        <p14:creationId xmlns:p14="http://schemas.microsoft.com/office/powerpoint/2010/main" val="346925230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498289" y="77932"/>
            <a:ext cx="8174317" cy="196994"/>
          </a:xfrm>
          <a:prstGeom prst="rect">
            <a:avLst/>
          </a:prstGeom>
          <a:noFill/>
          <a:ln w="0" cmpd="sng">
            <a:noFill/>
            <a:prstDash val="solid"/>
          </a:ln>
        </p:spPr>
        <p:txBody>
          <a:bodyPr vert="horz" lIns="0" tIns="6268" rIns="0" bIns="0" anchor="t"/>
          <a:lstStyle>
            <a:lvl1pPr marL="123087" marR="0" indent="0" algn="l">
              <a:lnSpc>
                <a:spcPts val="1526"/>
              </a:lnSpc>
              <a:spcAft>
                <a:spcPts val="458"/>
              </a:spcAft>
              <a:defRPr/>
            </a:lvl1pPr>
          </a:lstStyle>
          <a:p>
            <a:pPr marL="13716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5" name="Text Placeholder 4"/>
          <p:cNvSpPr>
            <a:spLocks noGrp="1"/>
          </p:cNvSpPr>
          <p:nvPr>
            <p:ph type="body" idx="10"/>
          </p:nvPr>
        </p:nvSpPr>
        <p:spPr>
          <a:xfrm>
            <a:off x="498289" y="274926"/>
            <a:ext cx="8174317" cy="2286000"/>
          </a:xfrm>
          <a:prstGeom prst="rect">
            <a:avLst/>
          </a:prstGeom>
          <a:noFill/>
          <a:ln w="0" cmpd="sng">
            <a:noFill/>
            <a:prstDash val="solid"/>
          </a:ln>
        </p:spPr>
        <p:txBody>
          <a:bodyPr vert="horz" lIns="0" tIns="74650" rIns="0" bIns="0" anchor="t"/>
          <a:lstStyle>
            <a:lvl1pPr marL="164117" marR="4020855" indent="0" algn="l">
              <a:lnSpc>
                <a:spcPts val="2064"/>
              </a:lnSpc>
              <a:spcBef>
                <a:spcPts val="0"/>
              </a:spcBef>
              <a:spcAft>
                <a:spcPts val="0"/>
              </a:spcAft>
              <a:defRPr/>
            </a:lvl1pPr>
          </a:lstStyle>
          <a:p>
            <a:pPr marL="182880" marR="0" indent="0" algn="l">
              <a:lnSpc>
                <a:spcPts val="1000"/>
              </a:lnSpc>
              <a:spcAft>
                <a:spcPts val="0"/>
              </a:spcAft>
            </a:pPr>
            <a:r>
              <a:rPr lang="en-US" sz="800" b="1" spc="0">
                <a:solidFill>
                  <a:srgbClr val="000000"/>
                </a:solidFill>
                <a:latin typeface="Times New Roman" panose="02020603050405020304" pitchFamily="1"/>
              </a:rPr>
              <a:t>AUGUST 18 – AUGUST 22, 2014 </a:t>
            </a:r>
          </a:p>
          <a:p>
            <a:pPr marL="182880" marR="274320" indent="0" algn="just">
              <a:lnSpc>
                <a:spcPts val="1100"/>
              </a:lnSpc>
              <a:spcBef>
                <a:spcPts val="485"/>
              </a:spcBef>
              <a:spcAft>
                <a:spcPts val="0"/>
              </a:spcAft>
            </a:pPr>
            <a:r>
              <a:rPr lang="en-US" sz="800" i="1" spc="-4">
                <a:solidFill>
                  <a:srgbClr val="000000"/>
                </a:solidFill>
                <a:latin typeface="Arial" panose="02020603050405020304" pitchFamily="2"/>
              </a:rPr>
              <a:t>The Tale of a Market’s Reality </a:t>
            </a:r>
            <a:r>
              <a:rPr lang="en-US" sz="800" spc="-4">
                <a:solidFill>
                  <a:srgbClr val="000000"/>
                </a:solidFill>
                <a:latin typeface="Arial" panose="02020603050405020304" pitchFamily="2"/>
              </a:rPr>
              <a:t>- The waning days of August has market participants still thirsting for supply. Add in Federal Reserve Chair Janet Yellen’s speech today from Jackson Hole, Wyoming and you can foresee a market that’s eager to get past the Labor Day holiday (Monday Sept. 1) after what portends to be a sleepy week ahead. Dalcomp’s negotiated calendar shows just $1.4 billion in negotiated new issues with the largest being $160MM for Travis, Williamson &amp; Hays Counties, Texas Public Improvement Bonds. The largest deal for the week is $317MM Virginia Public Building Authority through competitive sale. </a:t>
            </a:r>
          </a:p>
          <a:p>
            <a:pPr marL="182880" marR="274320" indent="0" algn="just">
              <a:lnSpc>
                <a:spcPts val="1100"/>
              </a:lnSpc>
              <a:spcBef>
                <a:spcPts val="600"/>
              </a:spcBef>
              <a:spcAft>
                <a:spcPts val="0"/>
              </a:spcAft>
            </a:pPr>
            <a:r>
              <a:rPr lang="en-US" sz="800" spc="0">
                <a:solidFill>
                  <a:srgbClr val="000000"/>
                </a:solidFill>
                <a:latin typeface="Arial" panose="02020603050405020304" pitchFamily="2"/>
              </a:rPr>
              <a:t>The 30-day visible supply stands at $4.2 billion – down 10% from the previous tally. The negotiated component of the 30-Day supply at $2.4 billion is off 17% from the previous week. Demand for munis remains robust as Lipper reported inflows of $448MM for the week ended August 20. As anticipated, Yellen confirmed the majority view of the FOMC, meaning that much more labor recovery is necessary before the Fed raises policy rates. Estimates range from six months to one year or longer before that might occur. Earlier this week, holders of Detroit Water and Sewerage Department (DWSD) debt were “asked” to tender their bonds as part of the City’s overall restructuring plan under Ch. 9. DWSD anticipates issuing up to $5.5 billion (as investment-grade rated) to take out the tendered bonds. </a:t>
            </a:r>
          </a:p>
          <a:p>
            <a:pPr marL="182880" marR="274320" indent="0" algn="just">
              <a:lnSpc>
                <a:spcPts val="1100"/>
              </a:lnSpc>
              <a:spcBef>
                <a:spcPts val="600"/>
              </a:spcBef>
              <a:spcAft>
                <a:spcPts val="0"/>
              </a:spcAft>
            </a:pPr>
            <a:r>
              <a:rPr lang="en-US" sz="800" spc="0">
                <a:solidFill>
                  <a:srgbClr val="000000"/>
                </a:solidFill>
                <a:latin typeface="Arial" panose="02020603050405020304" pitchFamily="2"/>
              </a:rPr>
              <a:t>Selected muni indices and other data (as of August 21) show some strengthening for a second consecutive week. The 20-Bond GO Index yield fell 3 bps to 4.21% and the Bond Buyer Revenue Bond Index dropped 1bp. In the Treasury market, the UST 10yr was unchanged at 2.41% and the 30yr slipped 1bp to 3.19%. The MMD AAA scale week-over-week (August 21 vs August 14) for 5, 10 and 30yr maturities was as follows: 1.11%/1.14%, 2.14%/2.13%, and 3.13%/3.16%. The M/T ratio for 5, 10, and 30yr maturities was as follows: 66.5%, 88.1%, 98.1%. </a:t>
            </a:r>
          </a:p>
          <a:p>
            <a:pPr marL="182880" marR="4480560" indent="0" algn="l">
              <a:lnSpc>
                <a:spcPts val="2300"/>
              </a:lnSpc>
              <a:spcBef>
                <a:spcPts val="0"/>
              </a:spcBef>
              <a:spcAft>
                <a:spcPts val="0"/>
              </a:spcAft>
            </a:pPr>
            <a:r>
              <a:rPr lang="en-US" sz="800" i="1" spc="0">
                <a:solidFill>
                  <a:srgbClr val="000000"/>
                </a:solidFill>
                <a:latin typeface="Arial" panose="02020603050405020304" pitchFamily="2"/>
              </a:rPr>
              <a:t>“Reality...what a concept”</a:t>
            </a:r>
            <a:r>
              <a:rPr lang="en-US" sz="800" spc="0">
                <a:solidFill>
                  <a:srgbClr val="000000"/>
                </a:solidFill>
                <a:latin typeface="Arial" panose="02020603050405020304" pitchFamily="2"/>
              </a:rPr>
              <a:t>– (Robin Williams) </a:t>
            </a:r>
            <a:r>
              <a:rPr lang="en-US" sz="900" spc="0">
                <a:solidFill>
                  <a:srgbClr val="A50021"/>
                </a:solidFill>
                <a:latin typeface="Times New Roman" panose="02020603050405020304" pitchFamily="1"/>
              </a:rPr>
              <a:t>Selected Recent National Sales </a:t>
            </a:r>
          </a:p>
        </p:txBody>
      </p:sp>
      <p:sp>
        <p:nvSpPr>
          <p:cNvPr id="8" name="Text Placeholder 7"/>
          <p:cNvSpPr>
            <a:spLocks noGrp="1"/>
          </p:cNvSpPr>
          <p:nvPr>
            <p:ph type="body" idx="10"/>
          </p:nvPr>
        </p:nvSpPr>
        <p:spPr>
          <a:xfrm>
            <a:off x="2635624" y="2564390"/>
            <a:ext cx="448235" cy="378402"/>
          </a:xfrm>
          <a:prstGeom prst="rect">
            <a:avLst/>
          </a:prstGeom>
          <a:noFill/>
          <a:ln w="0" cmpd="sng">
            <a:noFill/>
            <a:prstDash val="solid"/>
          </a:ln>
        </p:spPr>
        <p:txBody>
          <a:bodyPr vert="horz" lIns="0" tIns="183491" rIns="0" bIns="0" anchor="t"/>
          <a:lstStyle>
            <a:lvl1pPr marL="41029" marR="0" indent="0" algn="l">
              <a:lnSpc>
                <a:spcPts val="808"/>
              </a:lnSpc>
              <a:spcAft>
                <a:spcPts val="1553"/>
              </a:spcAft>
              <a:defRPr/>
            </a:lvl1pPr>
          </a:lstStyle>
          <a:p>
            <a:pPr marL="45720" marR="0" indent="0" algn="l">
              <a:lnSpc>
                <a:spcPts val="900"/>
              </a:lnSpc>
              <a:spcAft>
                <a:spcPts val="1730"/>
              </a:spcAft>
            </a:pPr>
            <a:r>
              <a:rPr lang="en-US" sz="700" b="1" spc="99">
                <a:solidFill>
                  <a:srgbClr val="FFFFFF"/>
                </a:solidFill>
                <a:latin typeface="Arial" panose="02020603050405020304" pitchFamily="2"/>
              </a:rPr>
              <a:t>Ins. </a:t>
            </a:r>
          </a:p>
        </p:txBody>
      </p:sp>
      <p:sp>
        <p:nvSpPr>
          <p:cNvPr id="9" name="Text Placeholder 8"/>
          <p:cNvSpPr>
            <a:spLocks noGrp="1"/>
          </p:cNvSpPr>
          <p:nvPr>
            <p:ph type="body" idx="10"/>
          </p:nvPr>
        </p:nvSpPr>
        <p:spPr>
          <a:xfrm>
            <a:off x="635000" y="2564390"/>
            <a:ext cx="1990165" cy="378402"/>
          </a:xfrm>
          <a:prstGeom prst="rect">
            <a:avLst/>
          </a:prstGeom>
          <a:noFill/>
          <a:ln w="0" cmpd="sng">
            <a:noFill/>
            <a:prstDash val="solid"/>
          </a:ln>
        </p:spPr>
        <p:txBody>
          <a:bodyPr vert="horz" lIns="0" tIns="183491" rIns="0" bIns="0" anchor="t"/>
          <a:lstStyle>
            <a:lvl1pPr marL="164117" marR="0" indent="0" algn="l">
              <a:lnSpc>
                <a:spcPts val="808"/>
              </a:lnSpc>
              <a:spcAft>
                <a:spcPts val="1553"/>
              </a:spcAft>
              <a:defRPr/>
            </a:lvl1pPr>
          </a:lstStyle>
          <a:p>
            <a:pPr marL="182880" marR="0" indent="0" algn="l">
              <a:lnSpc>
                <a:spcPts val="900"/>
              </a:lnSpc>
              <a:spcAft>
                <a:spcPts val="1730"/>
              </a:spcAft>
            </a:pPr>
            <a:r>
              <a:rPr lang="en-US" sz="700" b="1" spc="67">
                <a:solidFill>
                  <a:srgbClr val="FFFFFF"/>
                </a:solidFill>
                <a:latin typeface="Arial" panose="02020603050405020304" pitchFamily="2"/>
              </a:rPr>
              <a:t>Issuer </a:t>
            </a:r>
          </a:p>
        </p:txBody>
      </p:sp>
      <p:sp>
        <p:nvSpPr>
          <p:cNvPr id="10" name="Text Placeholder 9"/>
          <p:cNvSpPr>
            <a:spLocks noGrp="1"/>
          </p:cNvSpPr>
          <p:nvPr>
            <p:ph type="body" idx="10"/>
          </p:nvPr>
        </p:nvSpPr>
        <p:spPr>
          <a:xfrm>
            <a:off x="3101789" y="2564390"/>
            <a:ext cx="1032435" cy="378402"/>
          </a:xfrm>
          <a:prstGeom prst="rect">
            <a:avLst/>
          </a:prstGeom>
          <a:noFill/>
          <a:ln w="0" cmpd="sng">
            <a:noFill/>
            <a:prstDash val="solid"/>
          </a:ln>
        </p:spPr>
        <p:txBody>
          <a:bodyPr vert="horz" lIns="0" tIns="123087" rIns="0" bIns="0" anchor="t"/>
          <a:lstStyle>
            <a:lvl1pPr marL="287204" marR="0" indent="-287204" algn="l">
              <a:lnSpc>
                <a:spcPts val="897"/>
              </a:lnSpc>
              <a:spcAft>
                <a:spcPts val="1117"/>
              </a:spcAft>
              <a:defRPr/>
            </a:lvl1pPr>
          </a:lstStyle>
          <a:p>
            <a:pPr marL="320040" marR="0" indent="-320040" algn="l">
              <a:lnSpc>
                <a:spcPts val="1000"/>
              </a:lnSpc>
              <a:spcAft>
                <a:spcPts val="1245"/>
              </a:spcAft>
            </a:pPr>
            <a:r>
              <a:rPr lang="en-US" sz="700" b="1" spc="-4">
                <a:solidFill>
                  <a:srgbClr val="FFFFFF"/>
                </a:solidFill>
                <a:latin typeface="Arial" panose="02020603050405020304" pitchFamily="2"/>
              </a:rPr>
              <a:t>Ratings </a:t>
            </a:r>
            <a:r>
              <a:rPr lang="en-US" sz="700" spc="-4">
                <a:solidFill>
                  <a:srgbClr val="FFFFFF"/>
                </a:solidFill>
                <a:latin typeface="Arial" panose="02020603050405020304" pitchFamily="2"/>
              </a:rPr>
              <a:t>(M's/S&amp;P/ Fitch) </a:t>
            </a:r>
          </a:p>
        </p:txBody>
      </p:sp>
      <p:sp>
        <p:nvSpPr>
          <p:cNvPr id="11" name="Text Placeholder 10"/>
          <p:cNvSpPr>
            <a:spLocks noGrp="1"/>
          </p:cNvSpPr>
          <p:nvPr>
            <p:ph type="body" idx="10"/>
          </p:nvPr>
        </p:nvSpPr>
        <p:spPr>
          <a:xfrm>
            <a:off x="4145431" y="2564390"/>
            <a:ext cx="472888" cy="378402"/>
          </a:xfrm>
          <a:prstGeom prst="rect">
            <a:avLst/>
          </a:prstGeom>
          <a:noFill/>
          <a:ln w="0" cmpd="sng">
            <a:noFill/>
            <a:prstDash val="solid"/>
          </a:ln>
        </p:spPr>
        <p:txBody>
          <a:bodyPr vert="horz" lIns="0" tIns="122518" rIns="0" bIns="0" anchor="t"/>
          <a:lstStyle>
            <a:lvl1pPr marL="41029" marR="0" indent="-41029" algn="l">
              <a:lnSpc>
                <a:spcPts val="897"/>
              </a:lnSpc>
              <a:spcAft>
                <a:spcPts val="1122"/>
              </a:spcAft>
              <a:defRPr/>
            </a:lvl1pPr>
          </a:lstStyle>
          <a:p>
            <a:pPr marL="45720" marR="0" indent="-45720" algn="l">
              <a:lnSpc>
                <a:spcPts val="1000"/>
              </a:lnSpc>
              <a:spcAft>
                <a:spcPts val="1250"/>
              </a:spcAft>
            </a:pPr>
            <a:r>
              <a:rPr lang="en-US" sz="700" b="1" spc="54">
                <a:solidFill>
                  <a:srgbClr val="FFFFFF"/>
                </a:solidFill>
                <a:latin typeface="Arial" panose="02020603050405020304" pitchFamily="2"/>
              </a:rPr>
              <a:t>Pricing Date </a:t>
            </a:r>
          </a:p>
        </p:txBody>
      </p:sp>
      <p:sp>
        <p:nvSpPr>
          <p:cNvPr id="12" name="Text Placeholder 11"/>
          <p:cNvSpPr>
            <a:spLocks noGrp="1"/>
          </p:cNvSpPr>
          <p:nvPr>
            <p:ph type="body" idx="10"/>
          </p:nvPr>
        </p:nvSpPr>
        <p:spPr>
          <a:xfrm>
            <a:off x="4629524" y="2564390"/>
            <a:ext cx="512483" cy="378402"/>
          </a:xfrm>
          <a:prstGeom prst="rect">
            <a:avLst/>
          </a:prstGeom>
          <a:noFill/>
          <a:ln w="0" cmpd="sng">
            <a:noFill/>
            <a:prstDash val="solid"/>
          </a:ln>
        </p:spPr>
        <p:txBody>
          <a:bodyPr vert="horz" lIns="0" tIns="122518" rIns="0" bIns="0" anchor="t"/>
          <a:lstStyle>
            <a:lvl1pPr marL="0" marR="0" indent="0" algn="l">
              <a:lnSpc>
                <a:spcPts val="897"/>
              </a:lnSpc>
              <a:spcAft>
                <a:spcPts val="1122"/>
              </a:spcAft>
              <a:defRPr/>
            </a:lvl1pPr>
          </a:lstStyle>
          <a:p>
            <a:pPr marL="0" marR="0" indent="0" algn="l">
              <a:lnSpc>
                <a:spcPts val="1000"/>
              </a:lnSpc>
              <a:spcAft>
                <a:spcPts val="1250"/>
              </a:spcAft>
            </a:pPr>
            <a:r>
              <a:rPr lang="en-US" sz="700" b="1" spc="0">
                <a:solidFill>
                  <a:srgbClr val="FFFFFF"/>
                </a:solidFill>
                <a:latin typeface="Arial" panose="02020603050405020304" pitchFamily="2"/>
              </a:rPr>
              <a:t>Amount ($000s) </a:t>
            </a:r>
          </a:p>
        </p:txBody>
      </p:sp>
      <p:sp>
        <p:nvSpPr>
          <p:cNvPr id="13" name="Text Placeholder 12"/>
          <p:cNvSpPr>
            <a:spLocks noGrp="1"/>
          </p:cNvSpPr>
          <p:nvPr>
            <p:ph type="body" idx="10"/>
          </p:nvPr>
        </p:nvSpPr>
        <p:spPr>
          <a:xfrm>
            <a:off x="5159936" y="2564390"/>
            <a:ext cx="294341" cy="378402"/>
          </a:xfrm>
          <a:prstGeom prst="rect">
            <a:avLst/>
          </a:prstGeom>
          <a:noFill/>
          <a:ln w="0" cmpd="sng">
            <a:noFill/>
            <a:prstDash val="solid"/>
          </a:ln>
        </p:spPr>
        <p:txBody>
          <a:bodyPr vert="horz" lIns="0" tIns="183491" rIns="0" bIns="0" anchor="t"/>
          <a:lstStyle>
            <a:lvl1pPr marL="0" marR="0" indent="0" algn="l">
              <a:lnSpc>
                <a:spcPts val="808"/>
              </a:lnSpc>
              <a:spcAft>
                <a:spcPts val="1553"/>
              </a:spcAft>
              <a:defRPr/>
            </a:lvl1pPr>
          </a:lstStyle>
          <a:p>
            <a:pPr marL="0" marR="0" indent="0" algn="l">
              <a:lnSpc>
                <a:spcPts val="900"/>
              </a:lnSpc>
              <a:spcAft>
                <a:spcPts val="1730"/>
              </a:spcAft>
            </a:pPr>
            <a:r>
              <a:rPr lang="en-US" sz="700" b="1" spc="13">
                <a:solidFill>
                  <a:srgbClr val="FFFFFF"/>
                </a:solidFill>
                <a:latin typeface="Arial" panose="02020603050405020304" pitchFamily="2"/>
              </a:rPr>
              <a:t>Tax </a:t>
            </a:r>
          </a:p>
        </p:txBody>
      </p:sp>
      <p:sp>
        <p:nvSpPr>
          <p:cNvPr id="14" name="Text Placeholder 13"/>
          <p:cNvSpPr>
            <a:spLocks noGrp="1"/>
          </p:cNvSpPr>
          <p:nvPr>
            <p:ph type="body" idx="10"/>
          </p:nvPr>
        </p:nvSpPr>
        <p:spPr>
          <a:xfrm>
            <a:off x="5505823" y="2867458"/>
            <a:ext cx="36979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63">
                <a:solidFill>
                  <a:srgbClr val="000000"/>
                </a:solidFill>
                <a:latin typeface="Arial" panose="02020603050405020304" pitchFamily="2"/>
              </a:rPr>
              <a:t>1 Yr </a:t>
            </a:r>
          </a:p>
        </p:txBody>
      </p:sp>
      <p:sp>
        <p:nvSpPr>
          <p:cNvPr id="15" name="Text Placeholder 14"/>
          <p:cNvSpPr>
            <a:spLocks noGrp="1"/>
          </p:cNvSpPr>
          <p:nvPr>
            <p:ph type="body" idx="10"/>
          </p:nvPr>
        </p:nvSpPr>
        <p:spPr>
          <a:xfrm>
            <a:off x="5950324" y="2867458"/>
            <a:ext cx="373529"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6">
                <a:solidFill>
                  <a:srgbClr val="000000"/>
                </a:solidFill>
                <a:latin typeface="Arial" panose="02020603050405020304" pitchFamily="2"/>
              </a:rPr>
              <a:t>3 Yr </a:t>
            </a:r>
          </a:p>
        </p:txBody>
      </p:sp>
      <p:sp>
        <p:nvSpPr>
          <p:cNvPr id="16" name="Text Placeholder 15"/>
          <p:cNvSpPr>
            <a:spLocks noGrp="1"/>
          </p:cNvSpPr>
          <p:nvPr>
            <p:ph type="body" idx="10"/>
          </p:nvPr>
        </p:nvSpPr>
        <p:spPr>
          <a:xfrm>
            <a:off x="6398559" y="2867458"/>
            <a:ext cx="373529"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5 Yr </a:t>
            </a:r>
          </a:p>
        </p:txBody>
      </p:sp>
      <p:sp>
        <p:nvSpPr>
          <p:cNvPr id="17" name="Text Placeholder 16"/>
          <p:cNvSpPr>
            <a:spLocks noGrp="1"/>
          </p:cNvSpPr>
          <p:nvPr>
            <p:ph type="body" idx="10"/>
          </p:nvPr>
        </p:nvSpPr>
        <p:spPr>
          <a:xfrm>
            <a:off x="6814671" y="2867458"/>
            <a:ext cx="441512"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8">
                <a:solidFill>
                  <a:srgbClr val="000000"/>
                </a:solidFill>
                <a:latin typeface="Arial" panose="02020603050405020304" pitchFamily="2"/>
              </a:rPr>
              <a:t>10 Yr </a:t>
            </a:r>
          </a:p>
        </p:txBody>
      </p:sp>
      <p:sp>
        <p:nvSpPr>
          <p:cNvPr id="18" name="Text Placeholder 17"/>
          <p:cNvSpPr>
            <a:spLocks noGrp="1"/>
          </p:cNvSpPr>
          <p:nvPr>
            <p:ph type="body" idx="10"/>
          </p:nvPr>
        </p:nvSpPr>
        <p:spPr>
          <a:xfrm>
            <a:off x="7256183" y="2867458"/>
            <a:ext cx="4482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20 Yr </a:t>
            </a:r>
          </a:p>
        </p:txBody>
      </p:sp>
      <p:sp>
        <p:nvSpPr>
          <p:cNvPr id="19" name="Text Placeholder 18"/>
          <p:cNvSpPr>
            <a:spLocks noGrp="1"/>
          </p:cNvSpPr>
          <p:nvPr>
            <p:ph type="body" idx="10"/>
          </p:nvPr>
        </p:nvSpPr>
        <p:spPr>
          <a:xfrm>
            <a:off x="7704418" y="2867458"/>
            <a:ext cx="4482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25 Yr </a:t>
            </a:r>
          </a:p>
        </p:txBody>
      </p:sp>
      <p:sp>
        <p:nvSpPr>
          <p:cNvPr id="20" name="Text Placeholder 19"/>
          <p:cNvSpPr>
            <a:spLocks noGrp="1"/>
          </p:cNvSpPr>
          <p:nvPr>
            <p:ph type="body" idx="10"/>
          </p:nvPr>
        </p:nvSpPr>
        <p:spPr>
          <a:xfrm>
            <a:off x="8159377" y="2867458"/>
            <a:ext cx="432547"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4">
                <a:solidFill>
                  <a:srgbClr val="000000"/>
                </a:solidFill>
                <a:latin typeface="Arial" panose="02020603050405020304" pitchFamily="2"/>
              </a:rPr>
              <a:t>30 Yr </a:t>
            </a:r>
          </a:p>
        </p:txBody>
      </p:sp>
      <p:sp>
        <p:nvSpPr>
          <p:cNvPr id="21" name="Text Placeholder 20"/>
          <p:cNvSpPr>
            <a:spLocks noGrp="1"/>
          </p:cNvSpPr>
          <p:nvPr>
            <p:ph type="body" idx="10"/>
          </p:nvPr>
        </p:nvSpPr>
        <p:spPr>
          <a:xfrm>
            <a:off x="6793006" y="2630632"/>
            <a:ext cx="4990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8">
                <a:solidFill>
                  <a:srgbClr val="FFFFFF"/>
                </a:solidFill>
                <a:latin typeface="Arial" panose="02020603050405020304" pitchFamily="2"/>
              </a:rPr>
              <a:t>Yields </a:t>
            </a:r>
          </a:p>
        </p:txBody>
      </p:sp>
      <p:sp>
        <p:nvSpPr>
          <p:cNvPr id="22" name="Text Placeholder 21"/>
          <p:cNvSpPr>
            <a:spLocks noGrp="1"/>
          </p:cNvSpPr>
          <p:nvPr>
            <p:ph type="body" idx="10"/>
          </p:nvPr>
        </p:nvSpPr>
        <p:spPr>
          <a:xfrm>
            <a:off x="5475941" y="2713760"/>
            <a:ext cx="3112247" cy="79231"/>
          </a:xfrm>
          <a:prstGeom prst="rect">
            <a:avLst/>
          </a:prstGeom>
          <a:noFill/>
          <a:ln w="0" cmpd="sng">
            <a:noFill/>
            <a:prstDash val="solid"/>
          </a:ln>
        </p:spPr>
        <p:txBody>
          <a:bodyPr vert="horz" lIns="0" tIns="570" rIns="0" bIns="0" anchor="t"/>
          <a:lstStyle>
            <a:lvl1pPr marL="0" marR="0" indent="0" algn="l">
              <a:lnSpc>
                <a:spcPts val="718"/>
              </a:lnSpc>
              <a:spcAft>
                <a:spcPts val="0"/>
              </a:spcAft>
              <a:defRPr/>
            </a:lvl1pPr>
          </a:lstStyle>
          <a:p>
            <a:pPr marL="0" marR="0" indent="0" algn="l">
              <a:lnSpc>
                <a:spcPts val="800"/>
              </a:lnSpc>
              <a:spcAft>
                <a:spcPts val="0"/>
              </a:spcAft>
            </a:pPr>
            <a:r>
              <a:rPr lang="en-US" sz="700" b="1" spc="-9">
                <a:solidFill>
                  <a:srgbClr val="FFFFFF"/>
                </a:solidFill>
                <a:latin typeface="Arial" panose="02020603050405020304" pitchFamily="2"/>
              </a:rPr>
              <a:t>(some bonds may have calls; not all maturities shown) </a:t>
            </a:r>
          </a:p>
        </p:txBody>
      </p:sp>
      <p:sp>
        <p:nvSpPr>
          <p:cNvPr id="23" name="Text Placeholder 22"/>
          <p:cNvSpPr>
            <a:spLocks noGrp="1"/>
          </p:cNvSpPr>
          <p:nvPr>
            <p:ph type="body" idx="10"/>
          </p:nvPr>
        </p:nvSpPr>
        <p:spPr>
          <a:xfrm>
            <a:off x="738842" y="2946256"/>
            <a:ext cx="7659595" cy="92219"/>
          </a:xfrm>
          <a:prstGeom prst="rect">
            <a:avLst/>
          </a:prstGeom>
          <a:noFill/>
          <a:ln w="0" cmpd="sng">
            <a:noFill/>
            <a:prstDash val="solid"/>
          </a:ln>
        </p:spPr>
        <p:txBody>
          <a:bodyPr vert="horz" lIns="0" tIns="18235" rIns="0" bIns="0" anchor="t"/>
          <a:lstStyle>
            <a:lvl1pPr marL="0" marR="0" indent="0" algn="l">
              <a:lnSpc>
                <a:spcPts val="808"/>
              </a:lnSpc>
              <a:spcAft>
                <a:spcPts val="0"/>
              </a:spcAft>
              <a:tabLst>
                <a:tab pos="1559107" algn="l"/>
                <a:tab pos="2010427" algn="l"/>
                <a:tab pos="2707922" algn="l"/>
                <a:tab pos="2995126" algn="l"/>
                <a:tab pos="5087612" algn="l"/>
                <a:tab pos="5415845" algn="l"/>
                <a:tab pos="5826136" algn="r"/>
              </a:tabLst>
              <a:defRPr/>
            </a:lvl1pPr>
          </a:lstStyle>
          <a:p>
            <a:pPr marL="0" marR="0" indent="0" algn="l">
              <a:lnSpc>
                <a:spcPts val="900"/>
              </a:lnSpc>
              <a:spcAft>
                <a:spcPts val="0"/>
              </a:spcAft>
              <a:tabLst>
                <a:tab pos="1737360" algn="l"/>
                <a:tab pos="2240280" algn="l"/>
                <a:tab pos="3017520" algn="l"/>
                <a:tab pos="3337560" algn="l"/>
                <a:tab pos="5669280" algn="l"/>
                <a:tab pos="6035040" algn="l"/>
                <a:tab pos="6492240" algn="r"/>
              </a:tabLst>
            </a:pPr>
            <a:r>
              <a:rPr lang="en-US" sz="700" spc="0">
                <a:solidFill>
                  <a:srgbClr val="000000"/>
                </a:solidFill>
                <a:latin typeface="Arial Narrow" panose="02020603050405020304" pitchFamily="2"/>
              </a:rPr>
              <a:t>Kenosha Co, WI GO ULT -- NR/AA/AA 8/19 $11,925 T/E 0.25% 0.69% 1.27% 2.35% -- -- --</a:t>
            </a:r>
            <a:r>
              <a:rPr lang="en-US" sz="100">
                <a:solidFill>
                  <a:srgbClr val="000000"/>
                </a:solidFill>
                <a:latin typeface="Times New Roman" panose="02020603050405020304" pitchFamily="1"/>
              </a:rPr>
              <a:t> </a:t>
            </a:r>
          </a:p>
        </p:txBody>
      </p:sp>
      <p:sp>
        <p:nvSpPr>
          <p:cNvPr id="24" name="Text Placeholder 23"/>
          <p:cNvSpPr>
            <a:spLocks noGrp="1"/>
          </p:cNvSpPr>
          <p:nvPr>
            <p:ph type="body" idx="10"/>
          </p:nvPr>
        </p:nvSpPr>
        <p:spPr>
          <a:xfrm>
            <a:off x="731371" y="3038475"/>
            <a:ext cx="1000312" cy="105641"/>
          </a:xfrm>
          <a:prstGeom prst="rect">
            <a:avLst/>
          </a:prstGeom>
          <a:noFill/>
          <a:ln w="0" cmpd="sng">
            <a:noFill/>
            <a:prstDash val="solid"/>
          </a:ln>
        </p:spPr>
        <p:txBody>
          <a:bodyPr vert="horz" lIns="0" tIns="36470" rIns="0" bIns="0" anchor="t"/>
          <a:lstStyle>
            <a:lvl1pPr marL="0" marR="0" indent="0" algn="l">
              <a:lnSpc>
                <a:spcPts val="808"/>
              </a:lnSpc>
              <a:spcAft>
                <a:spcPts val="0"/>
              </a:spcAft>
              <a:defRPr/>
            </a:lvl1pPr>
          </a:lstStyle>
          <a:p>
            <a:pPr marL="0" marR="0" indent="0" algn="l">
              <a:lnSpc>
                <a:spcPts val="900"/>
              </a:lnSpc>
              <a:spcAft>
                <a:spcPts val="0"/>
              </a:spcAft>
            </a:pPr>
            <a:r>
              <a:rPr lang="en-US" sz="700" spc="-22">
                <a:solidFill>
                  <a:srgbClr val="000000"/>
                </a:solidFill>
                <a:latin typeface="Arial Narrow" panose="02020603050405020304" pitchFamily="2"/>
              </a:rPr>
              <a:t>Wake Co, NC GO ULT </a:t>
            </a:r>
          </a:p>
        </p:txBody>
      </p:sp>
      <p:sp>
        <p:nvSpPr>
          <p:cNvPr id="25" name="Text Placeholder 24"/>
          <p:cNvSpPr>
            <a:spLocks noGrp="1"/>
          </p:cNvSpPr>
          <p:nvPr>
            <p:ph type="body" idx="10"/>
          </p:nvPr>
        </p:nvSpPr>
        <p:spPr>
          <a:xfrm>
            <a:off x="2755154"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26" name="Text Placeholder 25"/>
          <p:cNvSpPr>
            <a:spLocks noGrp="1"/>
          </p:cNvSpPr>
          <p:nvPr>
            <p:ph type="body" idx="10"/>
          </p:nvPr>
        </p:nvSpPr>
        <p:spPr>
          <a:xfrm>
            <a:off x="3302748" y="3061855"/>
            <a:ext cx="631265"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31">
                <a:solidFill>
                  <a:srgbClr val="000000"/>
                </a:solidFill>
                <a:latin typeface="Arial Narrow" panose="02020603050405020304" pitchFamily="2"/>
              </a:rPr>
              <a:t>Aaa/AAA/AAA </a:t>
            </a:r>
          </a:p>
        </p:txBody>
      </p:sp>
      <p:sp>
        <p:nvSpPr>
          <p:cNvPr id="27" name="Text Placeholder 26"/>
          <p:cNvSpPr>
            <a:spLocks noGrp="1"/>
          </p:cNvSpPr>
          <p:nvPr>
            <p:ph type="body" idx="10"/>
          </p:nvPr>
        </p:nvSpPr>
        <p:spPr>
          <a:xfrm>
            <a:off x="4214907" y="3061855"/>
            <a:ext cx="330947"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72">
                <a:solidFill>
                  <a:srgbClr val="000000"/>
                </a:solidFill>
                <a:latin typeface="Arial Narrow" panose="02020603050405020304" pitchFamily="2"/>
              </a:rPr>
              <a:t>8/19 </a:t>
            </a:r>
          </a:p>
        </p:txBody>
      </p:sp>
      <p:sp>
        <p:nvSpPr>
          <p:cNvPr id="28" name="Text Placeholder 27"/>
          <p:cNvSpPr>
            <a:spLocks noGrp="1"/>
          </p:cNvSpPr>
          <p:nvPr>
            <p:ph type="body" idx="10"/>
          </p:nvPr>
        </p:nvSpPr>
        <p:spPr>
          <a:xfrm>
            <a:off x="4609353" y="3061855"/>
            <a:ext cx="552824" cy="82262"/>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40">
                <a:solidFill>
                  <a:srgbClr val="000000"/>
                </a:solidFill>
                <a:latin typeface="Arial Narrow" panose="02020603050405020304" pitchFamily="2"/>
              </a:rPr>
              <a:t>$345,240 </a:t>
            </a:r>
          </a:p>
        </p:txBody>
      </p:sp>
      <p:sp>
        <p:nvSpPr>
          <p:cNvPr id="29" name="Text Placeholder 28"/>
          <p:cNvSpPr>
            <a:spLocks noGrp="1"/>
          </p:cNvSpPr>
          <p:nvPr>
            <p:ph type="body" idx="10"/>
          </p:nvPr>
        </p:nvSpPr>
        <p:spPr>
          <a:xfrm>
            <a:off x="5162178" y="3061855"/>
            <a:ext cx="290605"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85">
                <a:solidFill>
                  <a:srgbClr val="000000"/>
                </a:solidFill>
                <a:latin typeface="Arial Narrow" panose="02020603050405020304" pitchFamily="2"/>
              </a:rPr>
              <a:t>T/E </a:t>
            </a:r>
          </a:p>
        </p:txBody>
      </p:sp>
      <p:sp>
        <p:nvSpPr>
          <p:cNvPr id="30" name="Text Placeholder 29"/>
          <p:cNvSpPr>
            <a:spLocks noGrp="1"/>
          </p:cNvSpPr>
          <p:nvPr>
            <p:ph type="body" idx="10"/>
          </p:nvPr>
        </p:nvSpPr>
        <p:spPr>
          <a:xfrm>
            <a:off x="5566336"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1" name="Text Placeholder 30"/>
          <p:cNvSpPr>
            <a:spLocks noGrp="1"/>
          </p:cNvSpPr>
          <p:nvPr>
            <p:ph type="body" idx="10"/>
          </p:nvPr>
        </p:nvSpPr>
        <p:spPr>
          <a:xfrm>
            <a:off x="5924924" y="3061855"/>
            <a:ext cx="416859"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58">
                <a:solidFill>
                  <a:srgbClr val="000000"/>
                </a:solidFill>
                <a:latin typeface="Arial Narrow" panose="02020603050405020304" pitchFamily="2"/>
              </a:rPr>
              <a:t>0.57% </a:t>
            </a:r>
          </a:p>
        </p:txBody>
      </p:sp>
      <p:sp>
        <p:nvSpPr>
          <p:cNvPr id="32" name="Text Placeholder 31"/>
          <p:cNvSpPr>
            <a:spLocks noGrp="1"/>
          </p:cNvSpPr>
          <p:nvPr>
            <p:ph type="body" idx="10"/>
          </p:nvPr>
        </p:nvSpPr>
        <p:spPr>
          <a:xfrm>
            <a:off x="6376894" y="3061855"/>
            <a:ext cx="413124"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45">
                <a:solidFill>
                  <a:srgbClr val="000000"/>
                </a:solidFill>
                <a:latin typeface="Arial Narrow" panose="02020603050405020304" pitchFamily="2"/>
              </a:rPr>
              <a:t>1.12% </a:t>
            </a:r>
          </a:p>
        </p:txBody>
      </p:sp>
      <p:sp>
        <p:nvSpPr>
          <p:cNvPr id="33" name="Text Placeholder 32"/>
          <p:cNvSpPr>
            <a:spLocks noGrp="1"/>
          </p:cNvSpPr>
          <p:nvPr>
            <p:ph type="body" idx="10"/>
          </p:nvPr>
        </p:nvSpPr>
        <p:spPr>
          <a:xfrm>
            <a:off x="6818406" y="3061855"/>
            <a:ext cx="419847"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63">
                <a:solidFill>
                  <a:srgbClr val="000000"/>
                </a:solidFill>
                <a:latin typeface="Arial Narrow" panose="02020603050405020304" pitchFamily="2"/>
              </a:rPr>
              <a:t>2.10% </a:t>
            </a:r>
          </a:p>
        </p:txBody>
      </p:sp>
      <p:sp>
        <p:nvSpPr>
          <p:cNvPr id="34" name="Text Placeholder 33"/>
          <p:cNvSpPr>
            <a:spLocks noGrp="1"/>
          </p:cNvSpPr>
          <p:nvPr>
            <p:ph type="body" idx="10"/>
          </p:nvPr>
        </p:nvSpPr>
        <p:spPr>
          <a:xfrm>
            <a:off x="7269630" y="3061855"/>
            <a:ext cx="416859"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58">
                <a:solidFill>
                  <a:srgbClr val="000000"/>
                </a:solidFill>
                <a:latin typeface="Arial Narrow" panose="02020603050405020304" pitchFamily="2"/>
              </a:rPr>
              <a:t>3.24% </a:t>
            </a:r>
          </a:p>
        </p:txBody>
      </p:sp>
      <p:sp>
        <p:nvSpPr>
          <p:cNvPr id="35" name="Text Placeholder 34"/>
          <p:cNvSpPr>
            <a:spLocks noGrp="1"/>
          </p:cNvSpPr>
          <p:nvPr>
            <p:ph type="body" idx="10"/>
          </p:nvPr>
        </p:nvSpPr>
        <p:spPr>
          <a:xfrm>
            <a:off x="7807513"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6" name="Text Placeholder 35"/>
          <p:cNvSpPr>
            <a:spLocks noGrp="1"/>
          </p:cNvSpPr>
          <p:nvPr>
            <p:ph type="body" idx="10"/>
          </p:nvPr>
        </p:nvSpPr>
        <p:spPr>
          <a:xfrm>
            <a:off x="8255748" y="3038476"/>
            <a:ext cx="212912" cy="104342"/>
          </a:xfrm>
          <a:prstGeom prst="rect">
            <a:avLst/>
          </a:prstGeom>
          <a:noFill/>
          <a:ln w="0" cmpd="sng">
            <a:noFill/>
            <a:prstDash val="solid"/>
          </a:ln>
        </p:spPr>
        <p:txBody>
          <a:bodyPr vert="horz" lIns="0" tIns="36470"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7" name="Text Placeholder 36"/>
          <p:cNvSpPr>
            <a:spLocks noGrp="1"/>
          </p:cNvSpPr>
          <p:nvPr>
            <p:ph type="body" idx="10"/>
          </p:nvPr>
        </p:nvSpPr>
        <p:spPr>
          <a:xfrm>
            <a:off x="735106" y="3144116"/>
            <a:ext cx="7663329" cy="104775"/>
          </a:xfrm>
          <a:prstGeom prst="rect">
            <a:avLst/>
          </a:prstGeom>
          <a:noFill/>
          <a:ln w="0" cmpd="sng">
            <a:noFill/>
            <a:prstDash val="solid"/>
          </a:ln>
        </p:spPr>
        <p:txBody>
          <a:bodyPr vert="horz" lIns="0" tIns="37040" rIns="0" bIns="0" anchor="t"/>
          <a:lstStyle>
            <a:lvl1pPr marL="0" marR="0" indent="0" algn="l">
              <a:lnSpc>
                <a:spcPts val="808"/>
              </a:lnSpc>
              <a:spcAft>
                <a:spcPts val="0"/>
              </a:spcAft>
              <a:tabLst>
                <a:tab pos="1559107" algn="l"/>
                <a:tab pos="1969398" algn="l"/>
                <a:tab pos="2707922" algn="l"/>
                <a:tab pos="2995126" algn="l"/>
                <a:tab pos="5415845" algn="l"/>
                <a:tab pos="5826136" algn="r"/>
              </a:tabLst>
              <a:defRPr/>
            </a:lvl1pPr>
          </a:lstStyle>
          <a:p>
            <a:pPr marL="0" marR="0" indent="0" algn="l">
              <a:lnSpc>
                <a:spcPts val="900"/>
              </a:lnSpc>
              <a:spcAft>
                <a:spcPts val="0"/>
              </a:spcAft>
              <a:tabLst>
                <a:tab pos="1737360" algn="l"/>
                <a:tab pos="2194560" algn="l"/>
                <a:tab pos="3017520" algn="l"/>
                <a:tab pos="3337560" algn="l"/>
                <a:tab pos="6035040" algn="l"/>
                <a:tab pos="6492240" algn="r"/>
              </a:tabLst>
            </a:pPr>
            <a:r>
              <a:rPr lang="en-US" sz="700" spc="0">
                <a:solidFill>
                  <a:srgbClr val="000000"/>
                </a:solidFill>
                <a:latin typeface="Arial Narrow" panose="02020603050405020304" pitchFamily="2"/>
              </a:rPr>
              <a:t>Lenexa, KS GO ULT -- Aaa/AAA/NR 8/19 $15,605 T/E 0.11% 0.57% 1.15% 2.25% 3.12% -- --</a:t>
            </a:r>
            <a:r>
              <a:rPr lang="en-US" sz="100">
                <a:solidFill>
                  <a:srgbClr val="000000"/>
                </a:solidFill>
                <a:latin typeface="Times New Roman" panose="02020603050405020304" pitchFamily="1"/>
              </a:rPr>
              <a:t> </a:t>
            </a:r>
          </a:p>
        </p:txBody>
      </p:sp>
      <p:sp>
        <p:nvSpPr>
          <p:cNvPr id="38" name="Text Placeholder 37"/>
          <p:cNvSpPr>
            <a:spLocks noGrp="1"/>
          </p:cNvSpPr>
          <p:nvPr>
            <p:ph type="body" idx="10"/>
          </p:nvPr>
        </p:nvSpPr>
        <p:spPr>
          <a:xfrm>
            <a:off x="738842" y="3289589"/>
            <a:ext cx="7659595" cy="66675"/>
          </a:xfrm>
          <a:prstGeom prst="rect">
            <a:avLst/>
          </a:prstGeom>
          <a:noFill/>
          <a:ln w="0" cmpd="sng">
            <a:noFill/>
            <a:prstDash val="solid"/>
          </a:ln>
        </p:spPr>
        <p:txBody>
          <a:bodyPr vert="horz" lIns="0" tIns="0" rIns="0" bIns="0" anchor="t"/>
          <a:lstStyle>
            <a:lvl1pPr marL="0" marR="0" indent="0" algn="l">
              <a:lnSpc>
                <a:spcPts val="628"/>
              </a:lnSpc>
              <a:spcAft>
                <a:spcPts val="0"/>
              </a:spcAft>
              <a:tabLst>
                <a:tab pos="1559107" algn="l"/>
                <a:tab pos="1928369" algn="l"/>
                <a:tab pos="2707922" algn="l"/>
                <a:tab pos="2995126" algn="l"/>
                <a:tab pos="3733651" algn="l"/>
                <a:tab pos="3979825" algn="l"/>
                <a:tab pos="4349088" algn="l"/>
                <a:tab pos="4677321" algn="l"/>
                <a:tab pos="5087612" algn="l"/>
                <a:tab pos="5415845" algn="l"/>
                <a:tab pos="5867165" algn="r"/>
              </a:tabLst>
              <a:defRPr/>
            </a:lvl1pPr>
          </a:lstStyle>
          <a:p>
            <a:pPr marL="0" marR="0" indent="0" algn="l">
              <a:lnSpc>
                <a:spcPts val="700"/>
              </a:lnSpc>
              <a:spcAft>
                <a:spcPts val="0"/>
              </a:spcAft>
              <a:tabLst>
                <a:tab pos="1737360" algn="l"/>
                <a:tab pos="2148840" algn="l"/>
                <a:tab pos="3017520" algn="l"/>
                <a:tab pos="3337560" algn="l"/>
                <a:tab pos="4160520" algn="l"/>
                <a:tab pos="4434840" algn="l"/>
                <a:tab pos="4846320" algn="l"/>
                <a:tab pos="5212080" algn="l"/>
                <a:tab pos="5669280" algn="l"/>
                <a:tab pos="6035040" algn="l"/>
                <a:tab pos="6537960" algn="r"/>
              </a:tabLst>
            </a:pPr>
            <a:r>
              <a:rPr lang="en-US" sz="700" spc="0">
                <a:solidFill>
                  <a:srgbClr val="000000"/>
                </a:solidFill>
                <a:latin typeface="Arial Narrow" panose="02020603050405020304" pitchFamily="2"/>
              </a:rPr>
              <a:t>District of Columbia, DC Revs -- Aa1/AAA/AA+ 8/19 $155,665 T/E --</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0.63% 1.21% 2.28% --</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48" name="Text Placeholder 47"/>
          <p:cNvSpPr>
            <a:spLocks noGrp="1"/>
          </p:cNvSpPr>
          <p:nvPr>
            <p:ph type="body" idx="10"/>
          </p:nvPr>
        </p:nvSpPr>
        <p:spPr>
          <a:xfrm>
            <a:off x="735106" y="3684444"/>
            <a:ext cx="7663329" cy="95683"/>
          </a:xfrm>
          <a:prstGeom prst="rect">
            <a:avLst/>
          </a:prstGeom>
          <a:noFill/>
          <a:ln w="0" cmpd="sng">
            <a:noFill/>
            <a:prstDash val="solid"/>
          </a:ln>
        </p:spPr>
        <p:txBody>
          <a:bodyPr vert="horz" lIns="0" tIns="23364" rIns="0" bIns="0" anchor="t"/>
          <a:lstStyle>
            <a:lvl1pPr marL="0" marR="0" indent="0" algn="l">
              <a:lnSpc>
                <a:spcPts val="808"/>
              </a:lnSpc>
              <a:spcAft>
                <a:spcPts val="0"/>
              </a:spcAft>
              <a:tabLst>
                <a:tab pos="1559107" algn="l"/>
                <a:tab pos="1969398" algn="l"/>
                <a:tab pos="2707922" algn="l"/>
                <a:tab pos="2995126" algn="l"/>
                <a:tab pos="3733651" algn="l"/>
                <a:tab pos="3979825" algn="l"/>
                <a:tab pos="5826136" algn="r"/>
              </a:tabLst>
              <a:defRPr/>
            </a:lvl1pPr>
          </a:lstStyle>
          <a:p>
            <a:pPr marL="0" marR="0" indent="0" algn="l">
              <a:lnSpc>
                <a:spcPts val="900"/>
              </a:lnSpc>
              <a:spcAft>
                <a:spcPts val="0"/>
              </a:spcAft>
              <a:tabLst>
                <a:tab pos="1737360" algn="l"/>
                <a:tab pos="2194560" algn="l"/>
                <a:tab pos="3017520" algn="l"/>
                <a:tab pos="3337560" algn="l"/>
                <a:tab pos="4160520" algn="l"/>
                <a:tab pos="4434840" algn="l"/>
                <a:tab pos="6492240" algn="r"/>
              </a:tabLst>
            </a:pPr>
            <a:r>
              <a:rPr lang="en-US" sz="700" spc="0">
                <a:solidFill>
                  <a:srgbClr val="000000"/>
                </a:solidFill>
                <a:latin typeface="Arial Narrow" panose="02020603050405020304" pitchFamily="2"/>
              </a:rPr>
              <a:t>Colorado Univ BOR, CO Revs -- Aa2/NR/AA+ 8/21 $203,485 T/E -- 0.55% 1.13% 2.32% 3.13% 3.33% --</a:t>
            </a:r>
            <a:r>
              <a:rPr lang="en-US" sz="100">
                <a:solidFill>
                  <a:srgbClr val="000000"/>
                </a:solidFill>
                <a:latin typeface="Times New Roman" panose="02020603050405020304" pitchFamily="1"/>
              </a:rPr>
              <a:t> </a:t>
            </a:r>
          </a:p>
        </p:txBody>
      </p:sp>
      <p:sp>
        <p:nvSpPr>
          <p:cNvPr id="49" name="Text Placeholder 48"/>
          <p:cNvSpPr>
            <a:spLocks noGrp="1"/>
          </p:cNvSpPr>
          <p:nvPr>
            <p:ph type="body" idx="10"/>
          </p:nvPr>
        </p:nvSpPr>
        <p:spPr>
          <a:xfrm>
            <a:off x="781423" y="3996170"/>
            <a:ext cx="2826124" cy="390958"/>
          </a:xfrm>
          <a:prstGeom prst="rect">
            <a:avLst/>
          </a:prstGeom>
          <a:noFill/>
          <a:ln w="0" cmpd="sng">
            <a:noFill/>
            <a:prstDash val="solid"/>
          </a:ln>
        </p:spPr>
        <p:txBody>
          <a:bodyPr vert="horz" lIns="0" tIns="51286" rIns="0" bIns="0" anchor="t"/>
          <a:lstStyle>
            <a:lvl1pPr marL="0" marR="0" indent="0" algn="l">
              <a:lnSpc>
                <a:spcPts val="987"/>
              </a:lnSpc>
              <a:spcBef>
                <a:spcPts val="242"/>
              </a:spcBef>
              <a:spcAft>
                <a:spcPts val="94"/>
              </a:spcAft>
              <a:defRPr/>
            </a:lvl1pPr>
          </a:lstStyle>
          <a:p>
            <a:pPr marL="0" marR="0" indent="0" algn="l">
              <a:lnSpc>
                <a:spcPts val="1100"/>
              </a:lnSpc>
              <a:spcAft>
                <a:spcPts val="0"/>
              </a:spcAft>
            </a:pPr>
            <a:r>
              <a:rPr lang="en-US" sz="900" spc="0">
                <a:solidFill>
                  <a:srgbClr val="A50021"/>
                </a:solidFill>
                <a:latin typeface="Times New Roman" panose="02020603050405020304" pitchFamily="1"/>
              </a:rPr>
              <a:t>Tax Exempt Yield Curve </a:t>
            </a:r>
          </a:p>
          <a:p>
            <a:pPr marL="0" marR="0" indent="0" algn="l">
              <a:lnSpc>
                <a:spcPts val="1100"/>
              </a:lnSpc>
              <a:spcBef>
                <a:spcPts val="300"/>
              </a:spcBef>
              <a:spcAft>
                <a:spcPts val="0"/>
              </a:spcAft>
            </a:pPr>
            <a:r>
              <a:rPr lang="en-US" sz="900" spc="-9">
                <a:solidFill>
                  <a:srgbClr val="A50021"/>
                </a:solidFill>
                <a:latin typeface="Times New Roman" panose="02020603050405020304" pitchFamily="1"/>
              </a:rPr>
              <a:t>Bank Qualified vs. Not Bank Qualified Pricing </a:t>
            </a:r>
          </a:p>
          <a:p>
            <a:pPr marL="0" marR="0" indent="0" algn="l">
              <a:lnSpc>
                <a:spcPts val="1100"/>
              </a:lnSpc>
              <a:spcBef>
                <a:spcPts val="270"/>
              </a:spcBef>
              <a:spcAft>
                <a:spcPts val="105"/>
              </a:spcAft>
            </a:pPr>
            <a:r>
              <a:rPr lang="en-US" sz="800" i="1" spc="0">
                <a:solidFill>
                  <a:srgbClr val="A50021"/>
                </a:solidFill>
                <a:latin typeface="Times New Roman" panose="02020603050405020304" pitchFamily="1"/>
              </a:rPr>
              <a:t>Insured “A” Underlying</a:t>
            </a:r>
            <a:r>
              <a:rPr lang="en-US" sz="700" spc="0">
                <a:solidFill>
                  <a:srgbClr val="000000"/>
                </a:solidFill>
                <a:latin typeface="Times New Roman" panose="02020603050405020304" pitchFamily="1"/>
              </a:rPr>
              <a:t> as of August 22, 2014 </a:t>
            </a:r>
          </a:p>
        </p:txBody>
      </p:sp>
      <p:sp>
        <p:nvSpPr>
          <p:cNvPr id="50" name="Text Placeholder 49"/>
          <p:cNvSpPr>
            <a:spLocks noGrp="1"/>
          </p:cNvSpPr>
          <p:nvPr>
            <p:ph type="body" idx="10"/>
          </p:nvPr>
        </p:nvSpPr>
        <p:spPr>
          <a:xfrm>
            <a:off x="5016501" y="3996170"/>
            <a:ext cx="3597088" cy="390958"/>
          </a:xfrm>
          <a:prstGeom prst="rect">
            <a:avLst/>
          </a:prstGeom>
          <a:noFill/>
          <a:ln w="0" cmpd="sng">
            <a:noFill/>
            <a:prstDash val="solid"/>
          </a:ln>
        </p:spPr>
        <p:txBody>
          <a:bodyPr vert="horz" lIns="0" tIns="0" rIns="0" bIns="0" anchor="t"/>
          <a:lstStyle>
            <a:lvl1pPr marL="0" marR="0" indent="0" algn="l">
              <a:lnSpc>
                <a:spcPts val="808"/>
              </a:lnSpc>
              <a:spcBef>
                <a:spcPts val="193"/>
              </a:spcBef>
              <a:spcAft>
                <a:spcPts val="0"/>
              </a:spcAft>
              <a:defRPr/>
            </a:lvl1pPr>
          </a:lstStyle>
          <a:p>
            <a:pPr marL="0" marR="0" indent="0" algn="l">
              <a:lnSpc>
                <a:spcPts val="1100"/>
              </a:lnSpc>
              <a:spcAft>
                <a:spcPts val="0"/>
              </a:spcAft>
            </a:pPr>
            <a:r>
              <a:rPr lang="en-US" sz="900" spc="0">
                <a:solidFill>
                  <a:srgbClr val="A50021"/>
                </a:solidFill>
                <a:latin typeface="Times New Roman" panose="02020603050405020304" pitchFamily="1"/>
              </a:rPr>
              <a:t>4-Year History of Weekly Floating Rate Index (SIFMA) vs. 20-Year Fixed Rate (BBI) and Bond Buyer 25-Bond Revenue Bond Index (RBI) </a:t>
            </a:r>
          </a:p>
          <a:p>
            <a:pPr marL="0" marR="0" indent="0" algn="l">
              <a:lnSpc>
                <a:spcPts val="900"/>
              </a:lnSpc>
              <a:spcBef>
                <a:spcPts val="215"/>
              </a:spcBef>
              <a:spcAft>
                <a:spcPts val="0"/>
              </a:spcAft>
            </a:pPr>
            <a:r>
              <a:rPr lang="en-US" sz="700" spc="0">
                <a:solidFill>
                  <a:srgbClr val="000000"/>
                </a:solidFill>
                <a:latin typeface="Times New Roman" panose="02020603050405020304" pitchFamily="1"/>
              </a:rPr>
              <a:t>Source: Thomson Reuters and The Bond Buyer </a:t>
            </a:r>
          </a:p>
        </p:txBody>
      </p:sp>
      <p:sp>
        <p:nvSpPr>
          <p:cNvPr id="53" name="Text Placeholder 52"/>
          <p:cNvSpPr>
            <a:spLocks noGrp="1"/>
          </p:cNvSpPr>
          <p:nvPr>
            <p:ph type="body" idx="10"/>
          </p:nvPr>
        </p:nvSpPr>
        <p:spPr>
          <a:xfrm>
            <a:off x="498289" y="4387129"/>
            <a:ext cx="8174317" cy="2319338"/>
          </a:xfrm>
          <a:prstGeom prst="rect">
            <a:avLst/>
          </a:prstGeom>
          <a:noFill/>
          <a:ln w="0" cmpd="sng">
            <a:noFill/>
            <a:prstDash val="solid"/>
          </a:ln>
        </p:spPr>
        <p:txBody>
          <a:bodyPr vert="horz" lIns="0" tIns="2591103" rIns="0" bIns="0" anchor="t"/>
          <a:lstStyle>
            <a:lvl1pPr marL="205146" marR="246175" indent="0" algn="just">
              <a:lnSpc>
                <a:spcPts val="718"/>
              </a:lnSpc>
              <a:spcAft>
                <a:spcPts val="574"/>
              </a:spcAft>
              <a:defRPr/>
            </a:lvl1pPr>
          </a:lstStyle>
          <a:p>
            <a:pPr marL="228600" marR="274320" indent="0" algn="just">
              <a:lnSpc>
                <a:spcPts val="800"/>
              </a:lnSpc>
              <a:spcAft>
                <a:spcPts val="640"/>
              </a:spcAft>
            </a:pPr>
            <a:r>
              <a:rPr lang="en-US" sz="600" spc="0">
                <a:solidFill>
                  <a:srgbClr val="000000"/>
                </a:solidFill>
                <a:latin typeface="Arial" panose="02020603050405020304" pitchFamily="2"/>
              </a:rPr>
              <a:t>*These graphs depict historical interest rates and their respective relationships. Future interest rates are dependent upon many factors such as, but not limited to, interest rate trends, tax rates, supply, changes in laws, rules and regulations, as well as changes in credit quality and rating agency considerations. The effect of such changes in such assumptions may be material and could affect the projected results. These results should be viewed with these potential changes in mind as well as the understanding that there may be interruptions in the short term market or no market may exist at all. </a:t>
            </a:r>
          </a:p>
        </p:txBody>
      </p:sp>
      <p:sp>
        <p:nvSpPr>
          <p:cNvPr id="54" name="Text Placeholder 53"/>
          <p:cNvSpPr>
            <a:spLocks noGrp="1"/>
          </p:cNvSpPr>
          <p:nvPr>
            <p:ph type="body" idx="10"/>
          </p:nvPr>
        </p:nvSpPr>
        <p:spPr>
          <a:xfrm>
            <a:off x="8488829" y="6706466"/>
            <a:ext cx="183776" cy="90920"/>
          </a:xfrm>
          <a:prstGeom prst="rect">
            <a:avLst/>
          </a:prstGeom>
          <a:noFill/>
          <a:ln w="0" cmpd="sng">
            <a:noFill/>
            <a:prstDash val="solid"/>
          </a:ln>
        </p:spPr>
        <p:txBody>
          <a:bodyPr vert="horz" lIns="0" tIns="0" rIns="0" bIns="0" anchor="t"/>
          <a:lstStyle>
            <a:lvl1pPr marL="0" marR="0" indent="0" algn="l">
              <a:lnSpc>
                <a:spcPts val="897"/>
              </a:lnSpc>
              <a:spcAft>
                <a:spcPts val="0"/>
              </a:spcAft>
              <a:defRPr/>
            </a:lvl1pPr>
          </a:lstStyle>
          <a:p>
            <a:pPr marL="0" marR="0" indent="0" algn="l">
              <a:lnSpc>
                <a:spcPts val="1000"/>
              </a:lnSpc>
              <a:spcAft>
                <a:spcPts val="0"/>
              </a:spcAft>
            </a:pPr>
            <a:r>
              <a:rPr lang="en-US" sz="800" spc="0">
                <a:solidFill>
                  <a:srgbClr val="888888"/>
                </a:solidFill>
                <a:latin typeface="Arial" panose="02020603050405020304" pitchFamily="2"/>
              </a:rPr>
              <a:t>1 </a:t>
            </a:r>
          </a:p>
        </p:txBody>
      </p:sp>
    </p:spTree>
    <p:extLst>
      <p:ext uri="{BB962C8B-B14F-4D97-AF65-F5344CB8AC3E}">
        <p14:creationId xmlns:p14="http://schemas.microsoft.com/office/powerpoint/2010/main" val="165013858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cSld name="2_1_">
    <p:bg>
      <p:bgPr>
        <a:solidFill>
          <a:schemeClr val="bg1">
            <a:alpha val="0"/>
          </a:schemeClr>
        </a:solidFill>
        <a:effectLst/>
      </p:bgPr>
    </p:bg>
    <p:spTree>
      <p:nvGrpSpPr>
        <p:cNvPr id="1" name=""/>
        <p:cNvGrpSpPr/>
        <p:nvPr/>
      </p:nvGrpSpPr>
      <p:grpSpPr>
        <a:xfrm>
          <a:off x="0" y="0"/>
          <a:ext cx="0" cy="0"/>
          <a:chOff x="0" y="0"/>
          <a:chExt cx="0" cy="0"/>
        </a:xfrm>
      </p:grpSpPr>
      <p:sp>
        <p:nvSpPr>
          <p:cNvPr id="71" name="Text Placeholder 70"/>
          <p:cNvSpPr>
            <a:spLocks noGrp="1"/>
          </p:cNvSpPr>
          <p:nvPr>
            <p:ph type="body" idx="10"/>
          </p:nvPr>
        </p:nvSpPr>
        <p:spPr>
          <a:xfrm>
            <a:off x="448983" y="77932"/>
            <a:ext cx="8174317" cy="196994"/>
          </a:xfrm>
          <a:prstGeom prst="rect">
            <a:avLst/>
          </a:prstGeom>
          <a:noFill/>
          <a:ln w="0" cmpd="sng">
            <a:noFill/>
            <a:prstDash val="solid"/>
          </a:ln>
        </p:spPr>
        <p:txBody>
          <a:bodyPr vert="horz" lIns="0" tIns="6268" rIns="0" bIns="0" anchor="t"/>
          <a:lstStyle>
            <a:lvl1pPr marL="123087" marR="0" indent="0" algn="l">
              <a:lnSpc>
                <a:spcPts val="1526"/>
              </a:lnSpc>
              <a:spcAft>
                <a:spcPts val="458"/>
              </a:spcAft>
              <a:defRPr/>
            </a:lvl1pPr>
          </a:lstStyle>
          <a:p>
            <a:pPr marL="13716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72" name="Text Placeholder 71"/>
          <p:cNvSpPr>
            <a:spLocks noGrp="1"/>
          </p:cNvSpPr>
          <p:nvPr>
            <p:ph type="body" idx="10"/>
          </p:nvPr>
        </p:nvSpPr>
        <p:spPr>
          <a:xfrm>
            <a:off x="448983" y="274927"/>
            <a:ext cx="8174317" cy="186170"/>
          </a:xfrm>
          <a:prstGeom prst="rect">
            <a:avLst/>
          </a:prstGeom>
          <a:noFill/>
          <a:ln w="0" cmpd="sng">
            <a:noFill/>
            <a:prstDash val="solid"/>
          </a:ln>
        </p:spPr>
        <p:txBody>
          <a:bodyPr vert="horz" lIns="0" tIns="74650" rIns="0" bIns="0" anchor="t"/>
          <a:lstStyle>
            <a:lvl1pPr marL="164117" marR="0" indent="0" algn="l">
              <a:lnSpc>
                <a:spcPts val="897"/>
              </a:lnSpc>
              <a:spcAft>
                <a:spcPts val="395"/>
              </a:spcAft>
              <a:defRPr/>
            </a:lvl1pPr>
          </a:lstStyle>
          <a:p>
            <a:pPr marL="182880" marR="0" indent="0" algn="l">
              <a:lnSpc>
                <a:spcPts val="1000"/>
              </a:lnSpc>
              <a:spcAft>
                <a:spcPts val="440"/>
              </a:spcAft>
            </a:pPr>
            <a:r>
              <a:rPr lang="en-US" sz="800" b="1" spc="4">
                <a:solidFill>
                  <a:srgbClr val="000000"/>
                </a:solidFill>
                <a:latin typeface="Times New Roman" panose="02020603050405020304" pitchFamily="1"/>
              </a:rPr>
              <a:t>AUGUST 18 – AUGUST 22, 2014 </a:t>
            </a:r>
          </a:p>
        </p:txBody>
      </p:sp>
      <p:sp>
        <p:nvSpPr>
          <p:cNvPr id="73" name="Text Placeholder 72"/>
          <p:cNvSpPr>
            <a:spLocks noGrp="1"/>
          </p:cNvSpPr>
          <p:nvPr>
            <p:ph type="body" idx="10"/>
          </p:nvPr>
        </p:nvSpPr>
        <p:spPr>
          <a:xfrm>
            <a:off x="401917" y="461097"/>
            <a:ext cx="4019176" cy="113001"/>
          </a:xfrm>
          <a:prstGeom prst="rect">
            <a:avLst/>
          </a:prstGeom>
          <a:noFill/>
          <a:ln w="0" cmpd="sng">
            <a:noFill/>
            <a:prstDash val="solid"/>
          </a:ln>
        </p:spPr>
        <p:txBody>
          <a:bodyPr vert="horz" lIns="0" tIns="15956" rIns="0" bIns="0" anchor="t"/>
          <a:lstStyle>
            <a:lvl1pPr marL="287204" marR="0" indent="0" algn="l">
              <a:lnSpc>
                <a:spcPts val="1077"/>
              </a:lnSpc>
              <a:spcAft>
                <a:spcPts val="4"/>
              </a:spcAft>
              <a:defRPr/>
            </a:lvl1pPr>
          </a:lstStyle>
          <a:p>
            <a:pPr marL="320040" marR="0" indent="0" algn="l">
              <a:lnSpc>
                <a:spcPts val="1200"/>
              </a:lnSpc>
              <a:spcAft>
                <a:spcPts val="5"/>
              </a:spcAft>
            </a:pPr>
            <a:r>
              <a:rPr lang="en-US" sz="900" spc="0">
                <a:solidFill>
                  <a:srgbClr val="A50021"/>
                </a:solidFill>
                <a:latin typeface="Times New Roman" panose="02020603050405020304" pitchFamily="1"/>
              </a:rPr>
              <a:t>Commercial Paper Pool Comparison </a:t>
            </a:r>
          </a:p>
        </p:txBody>
      </p:sp>
      <p:sp>
        <p:nvSpPr>
          <p:cNvPr id="74" name="Text Placeholder 73"/>
          <p:cNvSpPr>
            <a:spLocks noGrp="1"/>
          </p:cNvSpPr>
          <p:nvPr>
            <p:ph type="body" idx="10"/>
          </p:nvPr>
        </p:nvSpPr>
        <p:spPr>
          <a:xfrm>
            <a:off x="401917" y="2335790"/>
            <a:ext cx="4019176" cy="104342"/>
          </a:xfrm>
          <a:prstGeom prst="rect">
            <a:avLst/>
          </a:prstGeom>
          <a:noFill/>
          <a:ln w="0" cmpd="sng">
            <a:noFill/>
            <a:prstDash val="solid"/>
          </a:ln>
        </p:spPr>
        <p:txBody>
          <a:bodyPr vert="horz" lIns="0" tIns="2279" rIns="0" bIns="0" anchor="t"/>
          <a:lstStyle>
            <a:lvl1pPr marL="0" marR="0" indent="0" algn="ctr">
              <a:lnSpc>
                <a:spcPts val="1077"/>
              </a:lnSpc>
              <a:spcAft>
                <a:spcPts val="4"/>
              </a:spcAft>
              <a:defRPr/>
            </a:lvl1pPr>
          </a:lstStyle>
          <a:p>
            <a:pPr marL="0" marR="0" indent="0" algn="ctr">
              <a:lnSpc>
                <a:spcPts val="1200"/>
              </a:lnSpc>
              <a:spcAft>
                <a:spcPts val="5"/>
              </a:spcAft>
            </a:pPr>
            <a:r>
              <a:rPr lang="en-US" sz="900" spc="0">
                <a:solidFill>
                  <a:srgbClr val="A50021"/>
                </a:solidFill>
                <a:latin typeface="Times New Roman" panose="02020603050405020304" pitchFamily="1"/>
              </a:rPr>
              <a:t>Yields on Collateralized Investment Agreements* </a:t>
            </a:r>
          </a:p>
        </p:txBody>
      </p:sp>
      <p:sp>
        <p:nvSpPr>
          <p:cNvPr id="75" name="Text Placeholder 74"/>
          <p:cNvSpPr>
            <a:spLocks noGrp="1"/>
          </p:cNvSpPr>
          <p:nvPr>
            <p:ph type="body" idx="10"/>
          </p:nvPr>
        </p:nvSpPr>
        <p:spPr>
          <a:xfrm>
            <a:off x="401917" y="4673312"/>
            <a:ext cx="4019176" cy="400916"/>
          </a:xfrm>
          <a:prstGeom prst="rect">
            <a:avLst/>
          </a:prstGeom>
          <a:noFill/>
          <a:ln w="0" cmpd="sng">
            <a:noFill/>
            <a:prstDash val="solid"/>
          </a:ln>
        </p:spPr>
        <p:txBody>
          <a:bodyPr vert="horz" lIns="0" tIns="3419" rIns="0" bIns="0" anchor="t"/>
          <a:lstStyle>
            <a:lvl1pPr marL="287204" marR="0" indent="0" algn="l">
              <a:lnSpc>
                <a:spcPts val="987"/>
              </a:lnSpc>
              <a:spcBef>
                <a:spcPts val="1588"/>
              </a:spcBef>
              <a:spcAft>
                <a:spcPts val="0"/>
              </a:spcAft>
              <a:defRPr/>
            </a:lvl1pPr>
          </a:lstStyle>
          <a:p>
            <a:pPr marL="137160" marR="0" indent="0" algn="l">
              <a:lnSpc>
                <a:spcPts val="800"/>
              </a:lnSpc>
              <a:spcAft>
                <a:spcPts val="0"/>
              </a:spcAft>
            </a:pPr>
            <a:r>
              <a:rPr lang="en-US" sz="600" spc="0">
                <a:solidFill>
                  <a:srgbClr val="000000"/>
                </a:solidFill>
                <a:latin typeface="Arial" panose="02020603050405020304" pitchFamily="2"/>
              </a:rPr>
              <a:t>*Collateralized guaranteed investment contracts consists of United States Treasury securities and AAA-rated agency securities. </a:t>
            </a:r>
          </a:p>
          <a:p>
            <a:pPr marL="320040" marR="0" indent="0" algn="l">
              <a:lnSpc>
                <a:spcPts val="1100"/>
              </a:lnSpc>
              <a:spcBef>
                <a:spcPts val="1770"/>
              </a:spcBef>
              <a:spcAft>
                <a:spcPts val="0"/>
              </a:spcAft>
            </a:pPr>
            <a:r>
              <a:rPr lang="en-US" sz="900" spc="0">
                <a:solidFill>
                  <a:srgbClr val="A50021"/>
                </a:solidFill>
                <a:latin typeface="Times New Roman" panose="02020603050405020304" pitchFamily="1"/>
              </a:rPr>
              <a:t>Fed Outlook  </a:t>
            </a:r>
          </a:p>
        </p:txBody>
      </p:sp>
      <p:sp>
        <p:nvSpPr>
          <p:cNvPr id="76" name="Text Placeholder 75"/>
          <p:cNvSpPr>
            <a:spLocks noGrp="1"/>
          </p:cNvSpPr>
          <p:nvPr>
            <p:ph type="body" idx="10"/>
          </p:nvPr>
        </p:nvSpPr>
        <p:spPr>
          <a:xfrm>
            <a:off x="4844677" y="461096"/>
            <a:ext cx="3818965" cy="102611"/>
          </a:xfrm>
          <a:prstGeom prst="rect">
            <a:avLst/>
          </a:prstGeom>
          <a:noFill/>
          <a:ln w="0" cmpd="sng">
            <a:noFill/>
            <a:prstDash val="solid"/>
          </a:ln>
        </p:spPr>
        <p:txBody>
          <a:bodyPr vert="horz" lIns="0" tIns="2279" rIns="0" bIns="0" anchor="t"/>
          <a:lstStyle>
            <a:lvl1pPr marL="0" marR="0" indent="0" algn="ctr">
              <a:lnSpc>
                <a:spcPts val="987"/>
              </a:lnSpc>
              <a:spcAft>
                <a:spcPts val="0"/>
              </a:spcAft>
              <a:defRPr/>
            </a:lvl1pPr>
          </a:lstStyle>
          <a:p>
            <a:pPr marL="0" marR="0" indent="0" algn="ctr">
              <a:lnSpc>
                <a:spcPts val="1100"/>
              </a:lnSpc>
              <a:spcAft>
                <a:spcPts val="0"/>
              </a:spcAft>
            </a:pPr>
            <a:r>
              <a:rPr lang="en-US" sz="900" spc="0">
                <a:solidFill>
                  <a:srgbClr val="A50021"/>
                </a:solidFill>
                <a:latin typeface="Times New Roman" panose="02020603050405020304" pitchFamily="1"/>
              </a:rPr>
              <a:t>Government Investment Pool Average Rate Summary </a:t>
            </a:r>
          </a:p>
        </p:txBody>
      </p:sp>
      <p:sp>
        <p:nvSpPr>
          <p:cNvPr id="77" name="Text Placeholder 76"/>
          <p:cNvSpPr>
            <a:spLocks noGrp="1"/>
          </p:cNvSpPr>
          <p:nvPr>
            <p:ph type="body" idx="10"/>
          </p:nvPr>
        </p:nvSpPr>
        <p:spPr>
          <a:xfrm>
            <a:off x="4844677" y="2308514"/>
            <a:ext cx="3818965" cy="184006"/>
          </a:xfrm>
          <a:prstGeom prst="rect">
            <a:avLst/>
          </a:prstGeom>
          <a:noFill/>
          <a:ln w="0" cmpd="sng">
            <a:noFill/>
            <a:prstDash val="solid"/>
          </a:ln>
        </p:spPr>
        <p:txBody>
          <a:bodyPr vert="horz" lIns="0" tIns="2279" rIns="0" bIns="0" anchor="t"/>
          <a:lstStyle>
            <a:lvl1pPr marL="41029" marR="0" indent="0" algn="l">
              <a:lnSpc>
                <a:spcPts val="808"/>
              </a:lnSpc>
              <a:spcBef>
                <a:spcPts val="13"/>
              </a:spcBef>
              <a:spcAft>
                <a:spcPts val="0"/>
              </a:spcAft>
              <a:defRPr/>
            </a:lvl1pPr>
          </a:lstStyle>
          <a:p>
            <a:pPr marL="45720" marR="0" indent="0" algn="l">
              <a:lnSpc>
                <a:spcPts val="1200"/>
              </a:lnSpc>
              <a:spcAft>
                <a:spcPts val="0"/>
              </a:spcAft>
            </a:pPr>
            <a:r>
              <a:rPr lang="en-US" sz="900" spc="0">
                <a:solidFill>
                  <a:srgbClr val="A50021"/>
                </a:solidFill>
                <a:latin typeface="Times New Roman" panose="02020603050405020304" pitchFamily="1"/>
              </a:rPr>
              <a:t>Market Movers </a:t>
            </a:r>
          </a:p>
          <a:p>
            <a:pPr marL="45720" marR="0" indent="0" algn="l">
              <a:lnSpc>
                <a:spcPts val="900"/>
              </a:lnSpc>
              <a:spcBef>
                <a:spcPts val="15"/>
              </a:spcBef>
              <a:spcAft>
                <a:spcPts val="0"/>
              </a:spcAft>
            </a:pPr>
            <a:r>
              <a:rPr lang="en-US" sz="700" u="sng" spc="0">
                <a:solidFill>
                  <a:srgbClr val="000000"/>
                </a:solidFill>
                <a:latin typeface="Times New Roman" panose="02020603050405020304" pitchFamily="1"/>
              </a:rPr>
              <a:t>Source: Bloomberg </a:t>
            </a:r>
          </a:p>
        </p:txBody>
      </p:sp>
      <p:sp>
        <p:nvSpPr>
          <p:cNvPr id="83" name="Text Placeholder 82"/>
          <p:cNvSpPr>
            <a:spLocks noGrp="1"/>
          </p:cNvSpPr>
          <p:nvPr>
            <p:ph type="body" idx="10"/>
          </p:nvPr>
        </p:nvSpPr>
        <p:spPr>
          <a:xfrm>
            <a:off x="785159" y="586220"/>
            <a:ext cx="1051112" cy="68407"/>
          </a:xfrm>
          <a:prstGeom prst="rect">
            <a:avLst/>
          </a:prstGeom>
          <a:noFill/>
          <a:ln w="0" cmpd="sng">
            <a:noFill/>
            <a:prstDash val="solid"/>
          </a:ln>
        </p:spPr>
        <p:txBody>
          <a:bodyPr vert="horz" lIns="0" tIns="0" rIns="0" bIns="0" anchor="t"/>
          <a:lstStyle>
            <a:lvl1pPr marL="0" marR="0" indent="0" algn="l">
              <a:lnSpc>
                <a:spcPts val="718"/>
              </a:lnSpc>
              <a:spcAft>
                <a:spcPts val="18"/>
              </a:spcAft>
              <a:defRPr/>
            </a:lvl1pPr>
          </a:lstStyle>
          <a:p>
            <a:pPr marL="0" marR="0" indent="0" algn="l">
              <a:lnSpc>
                <a:spcPts val="800"/>
              </a:lnSpc>
              <a:spcAft>
                <a:spcPts val="20"/>
              </a:spcAft>
            </a:pPr>
            <a:r>
              <a:rPr lang="en-US" sz="700" spc="-27">
                <a:solidFill>
                  <a:srgbClr val="000000"/>
                </a:solidFill>
                <a:latin typeface="Times New Roman" panose="02020603050405020304" pitchFamily="1"/>
              </a:rPr>
              <a:t>as of August 22, 2014 </a:t>
            </a:r>
          </a:p>
        </p:txBody>
      </p:sp>
      <p:sp>
        <p:nvSpPr>
          <p:cNvPr id="86" name="Text Placeholder 85"/>
          <p:cNvSpPr>
            <a:spLocks noGrp="1"/>
          </p:cNvSpPr>
          <p:nvPr>
            <p:ph type="body" idx="10"/>
          </p:nvPr>
        </p:nvSpPr>
        <p:spPr>
          <a:xfrm>
            <a:off x="846418" y="2452255"/>
            <a:ext cx="1904253" cy="68407"/>
          </a:xfrm>
          <a:prstGeom prst="rect">
            <a:avLst/>
          </a:prstGeom>
          <a:noFill/>
          <a:ln w="0" cmpd="sng">
            <a:noFill/>
            <a:prstDash val="solid"/>
          </a:ln>
        </p:spPr>
        <p:txBody>
          <a:bodyPr vert="horz" lIns="0" tIns="0" rIns="0" bIns="0" anchor="t"/>
          <a:lstStyle>
            <a:lvl1pPr marL="0" marR="0" indent="0" algn="l">
              <a:lnSpc>
                <a:spcPts val="718"/>
              </a:lnSpc>
              <a:spcAft>
                <a:spcPts val="0"/>
              </a:spcAft>
              <a:defRPr/>
            </a:lvl1pPr>
          </a:lstStyle>
          <a:p>
            <a:pPr marL="0" marR="0" indent="0" algn="l">
              <a:lnSpc>
                <a:spcPts val="800"/>
              </a:lnSpc>
              <a:spcAft>
                <a:spcPts val="0"/>
              </a:spcAft>
            </a:pPr>
            <a:r>
              <a:rPr lang="en-US" sz="700" spc="-13">
                <a:solidFill>
                  <a:srgbClr val="000000"/>
                </a:solidFill>
                <a:latin typeface="Times New Roman" panose="02020603050405020304" pitchFamily="1"/>
              </a:rPr>
              <a:t>as of August 22, 2014, Source: Internal </a:t>
            </a:r>
          </a:p>
        </p:txBody>
      </p:sp>
      <p:sp>
        <p:nvSpPr>
          <p:cNvPr id="89" name="Text Placeholder 88"/>
          <p:cNvSpPr>
            <a:spLocks noGrp="1"/>
          </p:cNvSpPr>
          <p:nvPr>
            <p:ph type="body" idx="10"/>
          </p:nvPr>
        </p:nvSpPr>
        <p:spPr>
          <a:xfrm>
            <a:off x="5185336" y="575830"/>
            <a:ext cx="1050365" cy="68407"/>
          </a:xfrm>
          <a:prstGeom prst="rect">
            <a:avLst/>
          </a:prstGeom>
          <a:noFill/>
          <a:ln w="0" cmpd="sng">
            <a:noFill/>
            <a:prstDash val="solid"/>
          </a:ln>
        </p:spPr>
        <p:txBody>
          <a:bodyPr vert="horz" lIns="0" tIns="0" rIns="0" bIns="0" anchor="t"/>
          <a:lstStyle>
            <a:lvl1pPr marL="0" marR="0" indent="0" algn="l">
              <a:lnSpc>
                <a:spcPts val="718"/>
              </a:lnSpc>
              <a:spcAft>
                <a:spcPts val="0"/>
              </a:spcAft>
              <a:defRPr/>
            </a:lvl1pPr>
          </a:lstStyle>
          <a:p>
            <a:pPr marL="0" marR="0" indent="0" algn="l">
              <a:lnSpc>
                <a:spcPts val="800"/>
              </a:lnSpc>
              <a:spcAft>
                <a:spcPts val="0"/>
              </a:spcAft>
            </a:pPr>
            <a:r>
              <a:rPr lang="en-US" sz="700" spc="-27">
                <a:solidFill>
                  <a:srgbClr val="000000"/>
                </a:solidFill>
                <a:latin typeface="Times New Roman" panose="02020603050405020304" pitchFamily="1"/>
              </a:rPr>
              <a:t>as of August 22, 2014 </a:t>
            </a:r>
          </a:p>
        </p:txBody>
      </p:sp>
      <p:sp>
        <p:nvSpPr>
          <p:cNvPr id="93" name="Text Placeholder 92"/>
          <p:cNvSpPr>
            <a:spLocks noGrp="1"/>
          </p:cNvSpPr>
          <p:nvPr>
            <p:ph type="body" idx="10"/>
          </p:nvPr>
        </p:nvSpPr>
        <p:spPr>
          <a:xfrm>
            <a:off x="652930" y="5648325"/>
            <a:ext cx="6454588" cy="177512"/>
          </a:xfrm>
          <a:prstGeom prst="rect">
            <a:avLst/>
          </a:prstGeom>
          <a:noFill/>
          <a:ln w="0" cmpd="sng">
            <a:noFill/>
            <a:prstDash val="solid"/>
          </a:ln>
        </p:spPr>
        <p:txBody>
          <a:bodyPr vert="horz" lIns="0" tIns="2279" rIns="0" bIns="0" anchor="t"/>
          <a:lstStyle>
            <a:lvl1pPr marL="82058" marR="0" indent="0" algn="l">
              <a:lnSpc>
                <a:spcPts val="718"/>
              </a:lnSpc>
              <a:spcBef>
                <a:spcPts val="27"/>
              </a:spcBef>
              <a:spcAft>
                <a:spcPts val="0"/>
              </a:spcAft>
              <a:defRPr/>
            </a:lvl1pPr>
          </a:lstStyle>
          <a:p>
            <a:pPr marL="91440" marR="0" indent="0" algn="l">
              <a:lnSpc>
                <a:spcPts val="1200"/>
              </a:lnSpc>
              <a:spcAft>
                <a:spcPts val="0"/>
              </a:spcAft>
            </a:pPr>
            <a:r>
              <a:rPr lang="en-US" sz="900" spc="0">
                <a:solidFill>
                  <a:srgbClr val="A50021"/>
                </a:solidFill>
                <a:latin typeface="Times New Roman" panose="02020603050405020304" pitchFamily="1"/>
              </a:rPr>
              <a:t>Interest Rates for Short Term Debt Issues </a:t>
            </a:r>
          </a:p>
          <a:p>
            <a:pPr marL="91440" marR="0" indent="0" algn="l">
              <a:lnSpc>
                <a:spcPts val="800"/>
              </a:lnSpc>
              <a:spcBef>
                <a:spcPts val="30"/>
              </a:spcBef>
              <a:spcAft>
                <a:spcPts val="0"/>
              </a:spcAft>
            </a:pPr>
            <a:r>
              <a:rPr lang="en-US" sz="700" spc="4">
                <a:solidFill>
                  <a:srgbClr val="000000"/>
                </a:solidFill>
                <a:latin typeface="Times New Roman" panose="02020603050405020304" pitchFamily="1"/>
              </a:rPr>
              <a:t>as of August 22, 2014 </a:t>
            </a:r>
          </a:p>
        </p:txBody>
      </p:sp>
      <p:sp>
        <p:nvSpPr>
          <p:cNvPr id="97" name="Text Placeholder 96"/>
          <p:cNvSpPr>
            <a:spLocks noGrp="1"/>
          </p:cNvSpPr>
          <p:nvPr>
            <p:ph type="body" idx="10"/>
          </p:nvPr>
        </p:nvSpPr>
        <p:spPr>
          <a:xfrm>
            <a:off x="7125447" y="5546581"/>
            <a:ext cx="1538195" cy="748145"/>
          </a:xfrm>
          <a:prstGeom prst="rect">
            <a:avLst/>
          </a:prstGeom>
          <a:noFill/>
          <a:ln w="0" cmpd="sng">
            <a:noFill/>
            <a:prstDash val="solid"/>
          </a:ln>
        </p:spPr>
        <p:txBody>
          <a:bodyPr vert="horz" lIns="0" tIns="0" rIns="0" bIns="0" anchor="t"/>
          <a:lstStyle>
            <a:lvl1pPr marL="0" marR="0" indent="0" algn="r">
              <a:lnSpc>
                <a:spcPts val="1256"/>
              </a:lnSpc>
              <a:spcAft>
                <a:spcPts val="0"/>
              </a:spcAft>
              <a:defRPr/>
            </a:lvl1pPr>
          </a:lstStyle>
          <a:p>
            <a:pPr marL="0" marR="0" indent="0" algn="r">
              <a:lnSpc>
                <a:spcPts val="1400"/>
              </a:lnSpc>
              <a:spcAft>
                <a:spcPts val="0"/>
              </a:spcAft>
            </a:pPr>
            <a:r>
              <a:rPr lang="en-US" sz="700" spc="49">
                <a:solidFill>
                  <a:srgbClr val="000000"/>
                </a:solidFill>
                <a:latin typeface="Arial" panose="02020603050405020304" pitchFamily="2"/>
              </a:rPr>
              <a:t>Contact Jack Addams Direct: 214/953-4102 Toll Free: 800.678.3792 </a:t>
            </a:r>
            <a:r>
              <a:rPr lang="en-US" sz="700" u="sng" spc="49">
                <a:solidFill>
                  <a:srgbClr val="0000FF"/>
                </a:solidFill>
                <a:latin typeface="Arial" panose="02020603050405020304" pitchFamily="2"/>
              </a:rPr>
              <a:t>jack.addams@firstsw.comFirstSW.com</a:t>
            </a:r>
            <a:r>
              <a:rPr lang="en-US" sz="100" spc="49">
                <a:solidFill>
                  <a:srgbClr val="000000"/>
                </a:solidFill>
                <a:latin typeface="Arial" panose="02020603050405020304" pitchFamily="2"/>
              </a:rPr>
              <a:t> </a:t>
            </a:r>
          </a:p>
        </p:txBody>
      </p:sp>
      <p:sp>
        <p:nvSpPr>
          <p:cNvPr id="98" name="Text Placeholder 97"/>
          <p:cNvSpPr>
            <a:spLocks noGrp="1"/>
          </p:cNvSpPr>
          <p:nvPr>
            <p:ph type="body" idx="10"/>
          </p:nvPr>
        </p:nvSpPr>
        <p:spPr>
          <a:xfrm>
            <a:off x="581960" y="6393873"/>
            <a:ext cx="8174317" cy="394855"/>
          </a:xfrm>
          <a:prstGeom prst="rect">
            <a:avLst/>
          </a:prstGeom>
          <a:noFill/>
          <a:ln w="0" cmpd="sng">
            <a:noFill/>
            <a:prstDash val="solid"/>
          </a:ln>
        </p:spPr>
        <p:txBody>
          <a:bodyPr vert="horz" lIns="0" tIns="2849" rIns="0" bIns="0" anchor="t"/>
          <a:lstStyle>
            <a:lvl1pPr marL="82058" marR="0" indent="0" algn="l">
              <a:lnSpc>
                <a:spcPts val="718"/>
              </a:lnSpc>
              <a:spcBef>
                <a:spcPts val="202"/>
              </a:spcBef>
              <a:spcAft>
                <a:spcPts val="40"/>
              </a:spcAft>
              <a:tabLst>
                <a:tab pos="6113340" algn="r"/>
              </a:tabLst>
              <a:defRPr/>
            </a:lvl1pPr>
          </a:lstStyle>
          <a:p>
            <a:pPr marL="91440" marR="274320" indent="0" algn="just">
              <a:lnSpc>
                <a:spcPts val="800"/>
              </a:lnSpc>
              <a:spcAft>
                <a:spcPts val="0"/>
              </a:spcAft>
            </a:pPr>
            <a:r>
              <a:rPr lang="en-US" sz="600" spc="0">
                <a:solidFill>
                  <a:srgbClr val="000000"/>
                </a:solidFill>
                <a:latin typeface="Arial" panose="02020603050405020304" pitchFamily="2"/>
              </a:rPr>
              <a:t>Disclosure: This paper is intended for issuers for educational and informational purposes only and does not constitute legal or investment advice, nor is it an offer or a solicitation of an offer to buy or sell any investment or other specific product. Information provided in this paper was obtained from sources that are believed to be reliable; however, it is not guaranteed to be correct, complete, or current, and is not intended to imply or establish standards of care applicable to any attorney or advisor in any particular circumstances. The statements within constitute FirstSouthwest views as of the date of the report and are subject to change without notice. </a:t>
            </a:r>
          </a:p>
          <a:p>
            <a:pPr marL="91440" marR="0" indent="0" algn="l">
              <a:lnSpc>
                <a:spcPts val="800"/>
              </a:lnSpc>
              <a:spcBef>
                <a:spcPts val="225"/>
              </a:spcBef>
              <a:spcAft>
                <a:spcPts val="45"/>
              </a:spcAft>
              <a:tabLst>
                <a:tab pos="6812280" algn="r"/>
              </a:tabLst>
            </a:pPr>
            <a:r>
              <a:rPr lang="en-US" sz="600" spc="0">
                <a:solidFill>
                  <a:srgbClr val="000000"/>
                </a:solidFill>
                <a:latin typeface="Arial" panose="02020603050405020304" pitchFamily="2"/>
              </a:rPr>
              <a:t>This paper represents historical information only and is not an indication of future performance.</a:t>
            </a:r>
            <a:r>
              <a:rPr lang="en-US" sz="100" spc="0">
                <a:solidFill>
                  <a:srgbClr val="888888"/>
                </a:solidFill>
                <a:latin typeface="Arial" panose="02020603050405020304" pitchFamily="2"/>
              </a:rPr>
              <a:t> </a:t>
            </a:r>
            <a:r>
              <a:rPr lang="en-US" sz="800" spc="0">
                <a:solidFill>
                  <a:srgbClr val="888888"/>
                </a:solidFill>
                <a:latin typeface="Arial" panose="02020603050405020304" pitchFamily="2"/>
              </a:rPr>
              <a:t>2 </a:t>
            </a:r>
          </a:p>
        </p:txBody>
      </p:sp>
    </p:spTree>
    <p:extLst>
      <p:ext uri="{BB962C8B-B14F-4D97-AF65-F5344CB8AC3E}">
        <p14:creationId xmlns:p14="http://schemas.microsoft.com/office/powerpoint/2010/main" val="233067916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cSld name="3_1_">
    <p:bg>
      <p:bgPr>
        <a:solidFill>
          <a:schemeClr val="bg1">
            <a:alpha val="0"/>
          </a:schemeClr>
        </a:solidFill>
        <a:effectLst/>
      </p:bgPr>
    </p:bg>
    <p:spTree>
      <p:nvGrpSpPr>
        <p:cNvPr id="1" name=""/>
        <p:cNvGrpSpPr/>
        <p:nvPr/>
      </p:nvGrpSpPr>
      <p:grpSpPr>
        <a:xfrm>
          <a:off x="0" y="0"/>
          <a:ext cx="0" cy="0"/>
          <a:chOff x="0" y="0"/>
          <a:chExt cx="0" cy="0"/>
        </a:xfrm>
      </p:grpSpPr>
      <p:sp>
        <p:nvSpPr>
          <p:cNvPr id="104" name="Text Placeholder 103"/>
          <p:cNvSpPr>
            <a:spLocks noGrp="1"/>
          </p:cNvSpPr>
          <p:nvPr>
            <p:ph type="body" idx="10"/>
          </p:nvPr>
        </p:nvSpPr>
        <p:spPr>
          <a:xfrm>
            <a:off x="595405" y="77932"/>
            <a:ext cx="7881471" cy="196994"/>
          </a:xfrm>
          <a:prstGeom prst="rect">
            <a:avLst/>
          </a:prstGeom>
          <a:noFill/>
          <a:ln w="0" cmpd="sng">
            <a:noFill/>
            <a:prstDash val="solid"/>
          </a:ln>
        </p:spPr>
        <p:txBody>
          <a:bodyPr vert="horz" lIns="0" tIns="6268" rIns="0" bIns="0" anchor="t"/>
          <a:lstStyle>
            <a:lvl1pPr marL="41029" marR="0" indent="0" algn="l">
              <a:lnSpc>
                <a:spcPts val="1526"/>
              </a:lnSpc>
              <a:spcAft>
                <a:spcPts val="458"/>
              </a:spcAft>
              <a:defRPr/>
            </a:lvl1pPr>
          </a:lstStyle>
          <a:p>
            <a:pPr marL="4572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105" name="Text Placeholder 104"/>
          <p:cNvSpPr>
            <a:spLocks noGrp="1"/>
          </p:cNvSpPr>
          <p:nvPr>
            <p:ph type="body" idx="10"/>
          </p:nvPr>
        </p:nvSpPr>
        <p:spPr>
          <a:xfrm>
            <a:off x="595405" y="274926"/>
            <a:ext cx="7881471" cy="6292129"/>
          </a:xfrm>
          <a:prstGeom prst="rect">
            <a:avLst/>
          </a:prstGeom>
          <a:noFill/>
          <a:ln w="0" cmpd="sng">
            <a:noFill/>
            <a:prstDash val="solid"/>
          </a:ln>
        </p:spPr>
        <p:txBody>
          <a:bodyPr vert="horz" lIns="0" tIns="74650" rIns="0" bIns="0" anchor="t"/>
          <a:lstStyle>
            <a:lvl1pPr marL="328233" marR="328233" indent="0" algn="just">
              <a:lnSpc>
                <a:spcPts val="1077"/>
              </a:lnSpc>
              <a:spcBef>
                <a:spcPts val="1077"/>
              </a:spcBef>
              <a:spcAft>
                <a:spcPts val="13376"/>
              </a:spcAft>
              <a:defRPr/>
            </a:lvl1pPr>
          </a:lstStyle>
          <a:p>
            <a:pPr marL="45720" marR="0" indent="0" algn="l">
              <a:lnSpc>
                <a:spcPts val="1000"/>
              </a:lnSpc>
              <a:spcAft>
                <a:spcPts val="0"/>
              </a:spcAft>
            </a:pPr>
            <a:r>
              <a:rPr lang="en-US" sz="800" b="1" spc="4">
                <a:solidFill>
                  <a:srgbClr val="000000"/>
                </a:solidFill>
                <a:latin typeface="Times New Roman" panose="02020603050405020304" pitchFamily="1"/>
              </a:rPr>
              <a:t>AUGUST 18 – AUGUST 22, 2014 </a:t>
            </a:r>
          </a:p>
          <a:p>
            <a:pPr marL="365760" marR="365760" indent="0" algn="just">
              <a:lnSpc>
                <a:spcPts val="1200"/>
              </a:lnSpc>
              <a:spcBef>
                <a:spcPts val="2095"/>
              </a:spcBef>
              <a:spcAft>
                <a:spcPts val="0"/>
              </a:spcAft>
            </a:pPr>
            <a:r>
              <a:rPr lang="en-US" sz="900" spc="0">
                <a:solidFill>
                  <a:srgbClr val="000000"/>
                </a:solidFill>
                <a:latin typeface="Arial" panose="02020603050405020304" pitchFamily="2"/>
              </a:rPr>
              <a:t>The most anticipated event last week was the Fed’s annual economic symposium in Jackson Hole, Wyoming, and specifically the lead-off speech from Chairwoman Janet Yellen. With the official unemployment rate falling much quicker than expected, the timing of the first rate increase has drifted forward in anticipation. Of course, the market doesn’t hike rates; the Fed does...so all ears were on Yellen. On Friday morning, Yellen acknowledged that the recent drop in unemployment was “encouraging,” but noted that “five years after the end of the recession, the labor market has yet to fully recover.” She also pointed to the historically low labor market participation rate which she believes “overstates the improvement in overall labor market conditions." These statements were no surprise as Yellen has been consistent in her views on employment. However, she did offer some counter-arguments, suggesting that "wages could begin to rise at a noticeably more rapid pace once pent-up wage deflation has been absorbed." Although the financial markets could have moved significantly in response, Yellen’s assessment was balanced enough to prompt little movement. </a:t>
            </a:r>
          </a:p>
          <a:p>
            <a:pPr marL="365760" marR="365760" indent="0" algn="just">
              <a:lnSpc>
                <a:spcPts val="1200"/>
              </a:lnSpc>
              <a:spcBef>
                <a:spcPts val="1200"/>
              </a:spcBef>
              <a:spcAft>
                <a:spcPts val="0"/>
              </a:spcAft>
            </a:pPr>
            <a:r>
              <a:rPr lang="en-US" sz="900" spc="0">
                <a:solidFill>
                  <a:srgbClr val="000000"/>
                </a:solidFill>
                <a:latin typeface="Arial" panose="02020603050405020304" pitchFamily="2"/>
              </a:rPr>
              <a:t>The Chairwoman wasn’t the only Fed speaker voicing an opinion last week. St. Louis Fed President James Bullard pointed out that since recent labor market improvement has exceeded Fed expectations “evidence is leading toward an earlier (rate) increase.” Later, he mentioned Q1 2015 as a likely start date. San Francisco Fed Bank President John Williams told CNBC that he believes the first rate increase will happen in the second half of 2015. And, Atlanta Fed President Dennis Lockhart mentioned that he had “...misread the potential for higher growth too many times before...and want to wait a little bit longer." All in all, the collective Fed voice seems to suggest the first rate increase is about a year away. </a:t>
            </a:r>
          </a:p>
          <a:p>
            <a:pPr marL="365760" marR="365760" indent="0" algn="just">
              <a:lnSpc>
                <a:spcPts val="1200"/>
              </a:lnSpc>
              <a:spcBef>
                <a:spcPts val="1200"/>
              </a:spcBef>
              <a:spcAft>
                <a:spcPts val="0"/>
              </a:spcAft>
            </a:pPr>
            <a:r>
              <a:rPr lang="en-US" sz="900" spc="-9">
                <a:solidFill>
                  <a:srgbClr val="000000"/>
                </a:solidFill>
                <a:latin typeface="Arial" panose="02020603050405020304" pitchFamily="2"/>
              </a:rPr>
              <a:t>One reason why many are expecting the Fed to raise short-term rates 9-12 months from now, instead of 15-18 months, is an apparent upward trend in price pressures experienced during the second quarter. This had suggested the Fed might already be behind the curve, and as a result should consider increasing rates sooner rather than later. In particular, CPI had been increasing in much larger increments, averaging nearly +0.3% during the quarter. Last Tuesday, the Fed was able to breathe easier as both CPI and core CPI increased by +0.1% in July, the smallest gain in seven and nine months respectively. </a:t>
            </a:r>
          </a:p>
          <a:p>
            <a:pPr marL="365760" marR="365760" indent="0" algn="just">
              <a:lnSpc>
                <a:spcPts val="1200"/>
              </a:lnSpc>
              <a:spcBef>
                <a:spcPts val="1200"/>
              </a:spcBef>
              <a:spcAft>
                <a:spcPts val="0"/>
              </a:spcAft>
            </a:pPr>
            <a:r>
              <a:rPr lang="en-US" sz="900" spc="-4">
                <a:solidFill>
                  <a:srgbClr val="000000"/>
                </a:solidFill>
                <a:latin typeface="Arial" panose="02020603050405020304" pitchFamily="2"/>
              </a:rPr>
              <a:t>There was quite a bit of housing news released last week, all of it pretty solid. Housing starts surged 15.7% in July to a 1093k annual pace. Building permits also made better-than-expected gains, rising 8.1% to a 1052k annual pace. While the increase is welcomed news, it’s worth noting that housing starts are nowhere near the two-million plus annual rate from the bubble peak. However, home sales are improving, and the inventory of distressed properties has been whittled down. Existing home sales for the month of July rose by 2.4% to a 5.15 million unit annual pace, the strongest since last September. While the volume is still below a year ago, sales have increased for five straight months. All of these numbers support the idea that housing has become even more rate sensitive. Lending rates have declined in the past several months, and probably opened the door for a number of buyers who were on the fence. If interest rates can continue to decline (</a:t>
            </a:r>
            <a:r>
              <a:rPr lang="en-US" sz="900" i="1" spc="-4">
                <a:solidFill>
                  <a:srgbClr val="000000"/>
                </a:solidFill>
                <a:latin typeface="Arial" panose="02020603050405020304" pitchFamily="2"/>
              </a:rPr>
              <a:t>this is a BIG if</a:t>
            </a:r>
            <a:r>
              <a:rPr lang="en-US" sz="900" spc="-4">
                <a:solidFill>
                  <a:srgbClr val="000000"/>
                </a:solidFill>
                <a:latin typeface="Arial" panose="02020603050405020304" pitchFamily="2"/>
              </a:rPr>
              <a:t>), the housing sector could continue to thrive. BUT, Fannie Mae recently downgraded its housing outlook, pointing to the increase in lending rates. They also cited a new “conservatism” amongst consumers and a lack of willingness to make big-ticket purchases. </a:t>
            </a:r>
          </a:p>
          <a:p>
            <a:pPr marL="365760" marR="365760" indent="0" algn="just">
              <a:lnSpc>
                <a:spcPts val="1200"/>
              </a:lnSpc>
              <a:spcBef>
                <a:spcPts val="1200"/>
              </a:spcBef>
              <a:spcAft>
                <a:spcPts val="14905"/>
              </a:spcAft>
            </a:pPr>
            <a:r>
              <a:rPr lang="en-US" sz="900" spc="0">
                <a:solidFill>
                  <a:srgbClr val="000000"/>
                </a:solidFill>
                <a:latin typeface="Arial" panose="02020603050405020304" pitchFamily="2"/>
              </a:rPr>
              <a:t>If investors are getting nervous about the stock market, it wasn’t apparent last week, as the S&amp;P 500 set another all-time high, moving within a few points of the 2,000 mark. For anyone keeping score, this is nearly triple the recessionary low point of 676 from March 2009. Nervousness wasn’t affecting the bond market either as 10- and 30-year Treasury yields hovered near their 14-month lows. </a:t>
            </a:r>
          </a:p>
        </p:txBody>
      </p:sp>
      <p:sp>
        <p:nvSpPr>
          <p:cNvPr id="106" name="Text Placeholder 105"/>
          <p:cNvSpPr>
            <a:spLocks noGrp="1"/>
          </p:cNvSpPr>
          <p:nvPr>
            <p:ph type="body" idx="10"/>
          </p:nvPr>
        </p:nvSpPr>
        <p:spPr>
          <a:xfrm>
            <a:off x="8195235" y="6567055"/>
            <a:ext cx="215900" cy="89621"/>
          </a:xfrm>
          <a:prstGeom prst="rect">
            <a:avLst/>
          </a:prstGeom>
          <a:noFill/>
          <a:ln w="0" cmpd="sng">
            <a:noFill/>
            <a:prstDash val="solid"/>
          </a:ln>
        </p:spPr>
        <p:txBody>
          <a:bodyPr vert="horz" lIns="0" tIns="1140" rIns="0" bIns="0" anchor="t"/>
          <a:lstStyle>
            <a:lvl1pPr marL="0" marR="0" indent="0" algn="l">
              <a:lnSpc>
                <a:spcPts val="897"/>
              </a:lnSpc>
              <a:spcAft>
                <a:spcPts val="0"/>
              </a:spcAft>
              <a:defRPr/>
            </a:lvl1pPr>
          </a:lstStyle>
          <a:p>
            <a:pPr marL="0" marR="0" indent="0" algn="l">
              <a:lnSpc>
                <a:spcPts val="1000"/>
              </a:lnSpc>
              <a:spcAft>
                <a:spcPts val="0"/>
              </a:spcAft>
            </a:pPr>
            <a:r>
              <a:rPr lang="en-US" sz="800" spc="0">
                <a:solidFill>
                  <a:srgbClr val="888888"/>
                </a:solidFill>
                <a:latin typeface="Arial" panose="02020603050405020304" pitchFamily="2"/>
              </a:rPr>
              <a:t>3 </a:t>
            </a:r>
          </a:p>
        </p:txBody>
      </p:sp>
    </p:spTree>
    <p:extLst>
      <p:ext uri="{BB962C8B-B14F-4D97-AF65-F5344CB8AC3E}">
        <p14:creationId xmlns:p14="http://schemas.microsoft.com/office/powerpoint/2010/main" val="2371468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cSld name="1_">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225425" y="584200"/>
            <a:ext cx="8686800" cy="440690"/>
          </a:xfrm>
          <a:prstGeom prst="rect">
            <a:avLst/>
          </a:prstGeom>
          <a:noFill/>
          <a:ln w="0" cmpd="sng">
            <a:noFill/>
            <a:prstDash val="solid"/>
          </a:ln>
        </p:spPr>
        <p:txBody>
          <a:bodyPr vert="horz" lIns="0" tIns="34290" rIns="0" bIns="0" anchor="t"/>
          <a:lstStyle/>
          <a:p>
            <a:pPr marL="228600" marR="0" indent="0" algn="l">
              <a:lnSpc>
                <a:spcPts val="2400"/>
              </a:lnSpc>
              <a:spcAft>
                <a:spcPts val="790"/>
              </a:spcAft>
            </a:pPr>
            <a:r>
              <a:rPr lang="en-US" sz="2150" spc="5">
                <a:solidFill>
                  <a:srgbClr val="000000"/>
                </a:solidFill>
                <a:latin typeface="Calibri" panose="02020603050405020304" pitchFamily="2"/>
              </a:rPr>
              <a:t>New GO Scorecard </a:t>
            </a:r>
          </a:p>
        </p:txBody>
      </p:sp>
      <p:sp>
        <p:nvSpPr>
          <p:cNvPr id="5" name="Text Placeholder 4"/>
          <p:cNvSpPr>
            <a:spLocks noGrp="1"/>
          </p:cNvSpPr>
          <p:nvPr>
            <p:ph type="body" idx="10"/>
          </p:nvPr>
        </p:nvSpPr>
        <p:spPr>
          <a:xfrm>
            <a:off x="225425" y="1024890"/>
            <a:ext cx="8686800" cy="869950"/>
          </a:xfrm>
          <a:prstGeom prst="rect">
            <a:avLst/>
          </a:prstGeom>
          <a:noFill/>
          <a:ln w="0" cmpd="sng">
            <a:noFill/>
            <a:prstDash val="solid"/>
          </a:ln>
        </p:spPr>
        <p:txBody>
          <a:bodyPr vert="horz" lIns="0" tIns="225425" rIns="0" bIns="0" anchor="t"/>
          <a:lstStyle/>
          <a:p>
            <a:pPr marL="228600" marR="0" indent="0" algn="l">
              <a:lnSpc>
                <a:spcPts val="2100"/>
              </a:lnSpc>
              <a:spcAft>
                <a:spcPts val="2995"/>
              </a:spcAft>
            </a:pPr>
            <a:r>
              <a:rPr lang="en-US" sz="2000" spc="-5">
                <a:solidFill>
                  <a:srgbClr val="1E50AA"/>
                </a:solidFill>
                <a:latin typeface="Calibri" panose="02020603050405020304" pitchFamily="2"/>
              </a:rPr>
              <a:t>Change from previous Methodology: </a:t>
            </a:r>
          </a:p>
        </p:txBody>
      </p:sp>
      <p:sp>
        <p:nvSpPr>
          <p:cNvPr id="8" name="Text Placeholder 7"/>
          <p:cNvSpPr>
            <a:spLocks noGrp="1"/>
          </p:cNvSpPr>
          <p:nvPr>
            <p:ph type="body" idx="10"/>
          </p:nvPr>
        </p:nvSpPr>
        <p:spPr>
          <a:xfrm>
            <a:off x="3322320" y="1929130"/>
            <a:ext cx="697865" cy="487680"/>
          </a:xfrm>
          <a:prstGeom prst="rect">
            <a:avLst/>
          </a:prstGeom>
          <a:noFill/>
          <a:ln w="0" cmpd="sng">
            <a:noFill/>
            <a:prstDash val="solid"/>
          </a:ln>
        </p:spPr>
        <p:txBody>
          <a:bodyPr vert="horz" lIns="0" tIns="0" rIns="0" bIns="0" anchor="t"/>
          <a:lstStyle/>
          <a:p>
            <a:pPr marL="0" marR="0" indent="0" algn="l">
              <a:lnSpc>
                <a:spcPts val="1900"/>
              </a:lnSpc>
              <a:spcAft>
                <a:spcPts val="0"/>
              </a:spcAft>
            </a:pPr>
            <a:r>
              <a:rPr lang="en-US" sz="1600" spc="-25">
                <a:solidFill>
                  <a:srgbClr val="000000"/>
                </a:solidFill>
                <a:latin typeface="Calibri" panose="02020603050405020304" pitchFamily="2"/>
              </a:rPr>
              <a:t>Factor 2 Finances </a:t>
            </a:r>
          </a:p>
        </p:txBody>
      </p:sp>
      <p:sp>
        <p:nvSpPr>
          <p:cNvPr id="9" name="Text Placeholder 8"/>
          <p:cNvSpPr>
            <a:spLocks noGrp="1"/>
          </p:cNvSpPr>
          <p:nvPr>
            <p:ph type="body" idx="10"/>
          </p:nvPr>
        </p:nvSpPr>
        <p:spPr>
          <a:xfrm>
            <a:off x="4858385" y="2035810"/>
            <a:ext cx="1088390" cy="494030"/>
          </a:xfrm>
          <a:prstGeom prst="rect">
            <a:avLst/>
          </a:prstGeom>
          <a:noFill/>
          <a:ln w="0" cmpd="sng">
            <a:noFill/>
            <a:prstDash val="solid"/>
          </a:ln>
        </p:spPr>
        <p:txBody>
          <a:bodyPr vert="horz" lIns="0" tIns="3175" rIns="0" bIns="0" anchor="t"/>
          <a:lstStyle/>
          <a:p>
            <a:pPr marL="0" marR="0" indent="0" algn="ctr">
              <a:lnSpc>
                <a:spcPts val="1900"/>
              </a:lnSpc>
              <a:spcAft>
                <a:spcPts val="0"/>
              </a:spcAft>
            </a:pPr>
            <a:r>
              <a:rPr lang="en-US" sz="1600" spc="-25">
                <a:solidFill>
                  <a:srgbClr val="000000"/>
                </a:solidFill>
                <a:latin typeface="Calibri" panose="02020603050405020304" pitchFamily="2"/>
              </a:rPr>
              <a:t>Factor 3 </a:t>
            </a:r>
            <a:br/>
            <a:r>
              <a:rPr lang="en-US" sz="1600" spc="-25">
                <a:solidFill>
                  <a:srgbClr val="000000"/>
                </a:solidFill>
                <a:latin typeface="Calibri" panose="02020603050405020304" pitchFamily="2"/>
              </a:rPr>
              <a:t>Management </a:t>
            </a:r>
          </a:p>
        </p:txBody>
      </p:sp>
      <p:sp>
        <p:nvSpPr>
          <p:cNvPr id="10" name="Text Placeholder 9"/>
          <p:cNvSpPr>
            <a:spLocks noGrp="1"/>
          </p:cNvSpPr>
          <p:nvPr>
            <p:ph type="body" idx="10"/>
          </p:nvPr>
        </p:nvSpPr>
        <p:spPr>
          <a:xfrm>
            <a:off x="6952615" y="1929130"/>
            <a:ext cx="1185545" cy="487680"/>
          </a:xfrm>
          <a:prstGeom prst="rect">
            <a:avLst/>
          </a:prstGeom>
          <a:noFill/>
          <a:ln w="0" cmpd="sng">
            <a:noFill/>
            <a:prstDash val="solid"/>
          </a:ln>
        </p:spPr>
        <p:txBody>
          <a:bodyPr vert="horz" lIns="0" tIns="0" rIns="0" bIns="0" anchor="t"/>
          <a:lstStyle/>
          <a:p>
            <a:pPr marL="0" marR="0" indent="0" algn="ctr">
              <a:lnSpc>
                <a:spcPts val="1900"/>
              </a:lnSpc>
              <a:spcAft>
                <a:spcPts val="0"/>
              </a:spcAft>
            </a:pPr>
            <a:r>
              <a:rPr lang="en-US" sz="1600" spc="-20">
                <a:solidFill>
                  <a:srgbClr val="000000"/>
                </a:solidFill>
                <a:latin typeface="Calibri" panose="02020603050405020304" pitchFamily="2"/>
              </a:rPr>
              <a:t>Factor 4 </a:t>
            </a:r>
            <a:br/>
            <a:r>
              <a:rPr lang="en-US" sz="1600" spc="-20">
                <a:solidFill>
                  <a:srgbClr val="000000"/>
                </a:solidFill>
                <a:latin typeface="Calibri" panose="02020603050405020304" pitchFamily="2"/>
              </a:rPr>
              <a:t>Debt/Pensions </a:t>
            </a:r>
          </a:p>
        </p:txBody>
      </p:sp>
      <p:sp>
        <p:nvSpPr>
          <p:cNvPr id="11" name="Text Placeholder 10"/>
          <p:cNvSpPr>
            <a:spLocks noGrp="1"/>
          </p:cNvSpPr>
          <p:nvPr>
            <p:ph type="body" idx="10"/>
          </p:nvPr>
        </p:nvSpPr>
        <p:spPr>
          <a:xfrm>
            <a:off x="890270" y="2176145"/>
            <a:ext cx="1508760" cy="247015"/>
          </a:xfrm>
          <a:prstGeom prst="rect">
            <a:avLst/>
          </a:prstGeom>
          <a:noFill/>
          <a:ln w="0" cmpd="sng">
            <a:noFill/>
            <a:prstDash val="solid"/>
          </a:ln>
        </p:spPr>
        <p:txBody>
          <a:bodyPr vert="horz" lIns="0" tIns="35560" rIns="0" bIns="0" anchor="t"/>
          <a:lstStyle/>
          <a:p>
            <a:pPr marL="0" marR="0" indent="0" algn="l">
              <a:lnSpc>
                <a:spcPts val="1600"/>
              </a:lnSpc>
              <a:spcAft>
                <a:spcPts val="25"/>
              </a:spcAft>
            </a:pPr>
            <a:r>
              <a:rPr lang="en-US" sz="1600" spc="-60">
                <a:solidFill>
                  <a:srgbClr val="000000"/>
                </a:solidFill>
                <a:latin typeface="Calibri" panose="02020603050405020304" pitchFamily="2"/>
              </a:rPr>
              <a:t>Economy/Tax Base </a:t>
            </a:r>
          </a:p>
        </p:txBody>
      </p:sp>
      <p:sp>
        <p:nvSpPr>
          <p:cNvPr id="12" name="Text Placeholder 11"/>
          <p:cNvSpPr>
            <a:spLocks noGrp="1"/>
          </p:cNvSpPr>
          <p:nvPr>
            <p:ph type="body" idx="10"/>
          </p:nvPr>
        </p:nvSpPr>
        <p:spPr>
          <a:xfrm>
            <a:off x="1322705" y="1929130"/>
            <a:ext cx="643255" cy="243840"/>
          </a:xfrm>
          <a:prstGeom prst="rect">
            <a:avLst/>
          </a:prstGeom>
          <a:noFill/>
          <a:ln w="0" cmpd="sng">
            <a:noFill/>
            <a:prstDash val="solid"/>
          </a:ln>
        </p:spPr>
        <p:txBody>
          <a:bodyPr vert="horz" lIns="0" tIns="38735" rIns="0" bIns="0" anchor="t"/>
          <a:lstStyle/>
          <a:p>
            <a:pPr marL="0" marR="0" indent="0" algn="l">
              <a:lnSpc>
                <a:spcPts val="1600"/>
              </a:lnSpc>
              <a:spcAft>
                <a:spcPts val="0"/>
              </a:spcAft>
            </a:pPr>
            <a:r>
              <a:rPr lang="en-US" sz="1600" spc="-100">
                <a:solidFill>
                  <a:srgbClr val="000000"/>
                </a:solidFill>
                <a:latin typeface="Calibri" panose="02020603050405020304" pitchFamily="2"/>
              </a:rPr>
              <a:t>Factor 1 </a:t>
            </a:r>
          </a:p>
        </p:txBody>
      </p:sp>
      <p:sp>
        <p:nvSpPr>
          <p:cNvPr id="13" name="Text Placeholder 12"/>
          <p:cNvSpPr>
            <a:spLocks noGrp="1"/>
          </p:cNvSpPr>
          <p:nvPr>
            <p:ph type="body" idx="10"/>
          </p:nvPr>
        </p:nvSpPr>
        <p:spPr>
          <a:xfrm>
            <a:off x="2947670" y="2944495"/>
            <a:ext cx="1435100"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0">
                <a:solidFill>
                  <a:srgbClr val="000000"/>
                </a:solidFill>
                <a:latin typeface="Calibri" panose="02020603050405020304" pitchFamily="2"/>
              </a:rPr>
              <a:t>30% </a:t>
            </a:r>
          </a:p>
        </p:txBody>
      </p:sp>
      <p:sp>
        <p:nvSpPr>
          <p:cNvPr id="14" name="Text Placeholder 13"/>
          <p:cNvSpPr>
            <a:spLocks noGrp="1"/>
          </p:cNvSpPr>
          <p:nvPr>
            <p:ph type="body" idx="10"/>
          </p:nvPr>
        </p:nvSpPr>
        <p:spPr>
          <a:xfrm>
            <a:off x="4385945" y="2944495"/>
            <a:ext cx="2021205"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5">
                <a:solidFill>
                  <a:srgbClr val="000000"/>
                </a:solidFill>
                <a:latin typeface="Calibri" panose="02020603050405020304" pitchFamily="2"/>
              </a:rPr>
              <a:t>20% </a:t>
            </a:r>
          </a:p>
        </p:txBody>
      </p:sp>
      <p:sp>
        <p:nvSpPr>
          <p:cNvPr id="15" name="Text Placeholder 14"/>
          <p:cNvSpPr>
            <a:spLocks noGrp="1"/>
          </p:cNvSpPr>
          <p:nvPr>
            <p:ph type="body" idx="10"/>
          </p:nvPr>
        </p:nvSpPr>
        <p:spPr>
          <a:xfrm>
            <a:off x="6409690" y="2944495"/>
            <a:ext cx="2258695"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5">
                <a:solidFill>
                  <a:srgbClr val="000000"/>
                </a:solidFill>
                <a:latin typeface="Calibri" panose="02020603050405020304" pitchFamily="2"/>
              </a:rPr>
              <a:t>20% </a:t>
            </a:r>
          </a:p>
        </p:txBody>
      </p:sp>
      <p:sp>
        <p:nvSpPr>
          <p:cNvPr id="16" name="Text Placeholder 15"/>
          <p:cNvSpPr>
            <a:spLocks noGrp="1"/>
          </p:cNvSpPr>
          <p:nvPr>
            <p:ph type="body" idx="10"/>
          </p:nvPr>
        </p:nvSpPr>
        <p:spPr>
          <a:xfrm>
            <a:off x="332105" y="2944495"/>
            <a:ext cx="2612390"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0">
                <a:solidFill>
                  <a:srgbClr val="000000"/>
                </a:solidFill>
                <a:latin typeface="Calibri" panose="02020603050405020304" pitchFamily="2"/>
              </a:rPr>
              <a:t>30% </a:t>
            </a:r>
          </a:p>
        </p:txBody>
      </p:sp>
      <p:sp>
        <p:nvSpPr>
          <p:cNvPr id="17" name="Text Placeholder 16"/>
          <p:cNvSpPr>
            <a:spLocks noGrp="1"/>
          </p:cNvSpPr>
          <p:nvPr>
            <p:ph type="body" idx="10"/>
          </p:nvPr>
        </p:nvSpPr>
        <p:spPr>
          <a:xfrm>
            <a:off x="1271270" y="3878580"/>
            <a:ext cx="6638290" cy="233045"/>
          </a:xfrm>
          <a:prstGeom prst="rect">
            <a:avLst/>
          </a:prstGeom>
          <a:noFill/>
          <a:ln w="0" cmpd="sng">
            <a:noFill/>
            <a:prstDash val="solid"/>
          </a:ln>
        </p:spPr>
        <p:txBody>
          <a:bodyPr vert="horz" lIns="0" tIns="24765" rIns="0" bIns="0" anchor="t"/>
          <a:lstStyle/>
          <a:p>
            <a:pPr marL="0" marR="0" indent="0" algn="l">
              <a:lnSpc>
                <a:spcPts val="1600"/>
              </a:lnSpc>
              <a:spcAft>
                <a:spcPts val="0"/>
              </a:spcAft>
              <a:tabLst>
                <a:tab pos="1920240" algn="l"/>
                <a:tab pos="3657600" algn="l"/>
                <a:tab pos="6629400" algn="r"/>
              </a:tabLst>
            </a:pPr>
            <a:r>
              <a:rPr lang="en-US" sz="1600" spc="0">
                <a:solidFill>
                  <a:srgbClr val="000000"/>
                </a:solidFill>
                <a:latin typeface="Calibri" panose="02020603050405020304" pitchFamily="2"/>
              </a:rPr>
              <a:t>Was 40% Unchanged Unchanged Was 10% </a:t>
            </a:r>
          </a:p>
        </p:txBody>
      </p:sp>
    </p:spTree>
    <p:extLst>
      <p:ext uri="{BB962C8B-B14F-4D97-AF65-F5344CB8AC3E}">
        <p14:creationId xmlns:p14="http://schemas.microsoft.com/office/powerpoint/2010/main" val="231641474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table of content no subhead">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83078" y="1362974"/>
            <a:ext cx="7944929" cy="4675517"/>
          </a:xfrm>
          <a:prstGeom prst="rect">
            <a:avLst/>
          </a:prstGeom>
        </p:spPr>
        <p:txBody>
          <a:bodyPr/>
          <a:lstStyle>
            <a:lvl1pPr marL="233363" indent="-233363">
              <a:spcBef>
                <a:spcPts val="600"/>
              </a:spcBef>
              <a:spcAft>
                <a:spcPts val="600"/>
              </a:spcAft>
              <a:buFont typeface="Arial" pitchFamily="34" charset="0"/>
              <a:buChar char="•"/>
              <a:defRPr lang="en-US" sz="1200" kern="1200" dirty="0" smtClean="0">
                <a:solidFill>
                  <a:schemeClr val="tx1"/>
                </a:solidFill>
                <a:latin typeface="+mj-lt"/>
                <a:ea typeface="+mn-ea"/>
                <a:cs typeface="Arial" pitchFamily="34" charset="0"/>
              </a:defRPr>
            </a:lvl1pPr>
            <a:lvl2pPr marL="457200" indent="-223838">
              <a:buClr>
                <a:srgbClr val="5E5C60"/>
              </a:buClr>
              <a:buFont typeface="Arial" pitchFamily="34" charset="0"/>
              <a:buChar char="–"/>
              <a:defRPr sz="1200">
                <a:solidFill>
                  <a:schemeClr val="tx1"/>
                </a:solidFill>
                <a:latin typeface="+mj-lt"/>
                <a:cs typeface="Arial" pitchFamily="34" charset="0"/>
              </a:defRPr>
            </a:lvl2pPr>
            <a:lvl3pPr marL="690563" indent="-233363">
              <a:buFont typeface="Courier New" pitchFamily="49" charset="0"/>
              <a:buChar char="o"/>
              <a:defRPr sz="1200">
                <a:solidFill>
                  <a:schemeClr val="tx1"/>
                </a:solidFill>
                <a:latin typeface="+mj-lt"/>
                <a:cs typeface="Arial" pitchFamily="34" charset="0"/>
              </a:defRPr>
            </a:lvl3pPr>
            <a:lvl4pPr>
              <a:buFontTx/>
              <a:buNone/>
              <a:defRPr sz="1200">
                <a:solidFill>
                  <a:srgbClr val="5E5C60"/>
                </a:solidFill>
                <a:latin typeface="+mj-lt"/>
                <a:cs typeface="Minion Pro"/>
              </a:defRPr>
            </a:lvl4pPr>
            <a:lvl5pPr>
              <a:buFontTx/>
              <a:buNone/>
              <a:defRPr sz="1700">
                <a:solidFill>
                  <a:srgbClr val="5E5C60"/>
                </a:solidFill>
                <a:latin typeface="Minion Pro"/>
                <a:cs typeface="Minion Pro"/>
              </a:defRPr>
            </a:lvl5pPr>
          </a:lstStyle>
          <a:p>
            <a:pPr lvl="0"/>
            <a:r>
              <a:rPr lang="en-US" dirty="0"/>
              <a:t>Click to edit Master text styles </a:t>
            </a:r>
          </a:p>
          <a:p>
            <a:pPr lvl="3"/>
            <a:r>
              <a:rPr lang="en-US" dirty="0"/>
              <a:t> </a:t>
            </a:r>
          </a:p>
        </p:txBody>
      </p:sp>
      <p:sp>
        <p:nvSpPr>
          <p:cNvPr id="4" name="Slide Number Placeholder 5"/>
          <p:cNvSpPr>
            <a:spLocks noGrp="1"/>
          </p:cNvSpPr>
          <p:nvPr>
            <p:ph type="sldNum" sz="quarter" idx="16"/>
          </p:nvPr>
        </p:nvSpPr>
        <p:spPr/>
        <p:txBody>
          <a:bodyPr/>
          <a:lstStyle>
            <a:lvl1pPr>
              <a:defRPr/>
            </a:lvl1pPr>
          </a:lstStyle>
          <a:p>
            <a:pPr>
              <a:defRPr/>
            </a:pPr>
            <a:fld id="{F4688909-868C-417F-99E1-1828E926F449}"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5" name="Text Placeholder 10"/>
          <p:cNvSpPr>
            <a:spLocks noGrp="1"/>
          </p:cNvSpPr>
          <p:nvPr>
            <p:ph type="body" sz="quarter" idx="17" hasCustomPrompt="1"/>
          </p:nvPr>
        </p:nvSpPr>
        <p:spPr>
          <a:xfrm>
            <a:off x="179433" y="301752"/>
            <a:ext cx="8455609" cy="381000"/>
          </a:xfrm>
          <a:prstGeom prst="rect">
            <a:avLst/>
          </a:prstGeom>
        </p:spPr>
        <p:txBody>
          <a:bodyPr vert="horz" anchor="b" anchorCtr="0"/>
          <a:lstStyle>
            <a:lvl1pPr marL="0" indent="0">
              <a:spcBef>
                <a:spcPts val="0"/>
              </a:spcBef>
              <a:buNone/>
              <a:defRPr sz="2000" b="1"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7" name="Text Placeholder 10"/>
          <p:cNvSpPr>
            <a:spLocks noGrp="1"/>
          </p:cNvSpPr>
          <p:nvPr>
            <p:ph type="body" sz="quarter" idx="20" hasCustomPrompt="1"/>
          </p:nvPr>
        </p:nvSpPr>
        <p:spPr>
          <a:xfrm>
            <a:off x="182880" y="64008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9" name="Text Placeholder 2"/>
          <p:cNvSpPr>
            <a:spLocks noGrp="1"/>
          </p:cNvSpPr>
          <p:nvPr>
            <p:ph type="body" sz="quarter" idx="21"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36498092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lvl1pPr>
              <a:defRPr/>
            </a:lvl1pPr>
          </a:lstStyle>
          <a:p>
            <a:pPr>
              <a:defRPr/>
            </a:pPr>
            <a:fld id="{3F2C8EBD-0847-4131-A90B-3FC8F94D70B7}"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7" name="Text Placeholder 10"/>
          <p:cNvSpPr>
            <a:spLocks noGrp="1"/>
          </p:cNvSpPr>
          <p:nvPr>
            <p:ph type="body" sz="quarter" idx="17" hasCustomPrompt="1"/>
          </p:nvPr>
        </p:nvSpPr>
        <p:spPr>
          <a:xfrm>
            <a:off x="179433" y="381000"/>
            <a:ext cx="8455609" cy="381000"/>
          </a:xfrm>
          <a:prstGeom prst="rect">
            <a:avLst/>
          </a:prstGeom>
        </p:spPr>
        <p:txBody>
          <a:bodyPr vert="horz" anchor="b" anchorCtr="0"/>
          <a:lstStyle>
            <a:lvl1pPr marL="0" indent="0">
              <a:spcBef>
                <a:spcPts val="0"/>
              </a:spcBef>
              <a:buNone/>
              <a:defRPr sz="2000" b="0"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10" name="Text Placeholder 10"/>
          <p:cNvSpPr>
            <a:spLocks noGrp="1"/>
          </p:cNvSpPr>
          <p:nvPr>
            <p:ph type="body" sz="quarter" idx="20" hasCustomPrompt="1"/>
          </p:nvPr>
        </p:nvSpPr>
        <p:spPr>
          <a:xfrm>
            <a:off x="274319" y="751940"/>
            <a:ext cx="8274457" cy="381000"/>
          </a:xfrm>
          <a:prstGeom prst="rect">
            <a:avLst/>
          </a:prstGeom>
        </p:spPr>
        <p:txBody>
          <a:bodyPr vert="horz" anchor="t" anchorCtr="0"/>
          <a:lstStyle>
            <a:lvl1pPr marL="0" indent="0">
              <a:spcBef>
                <a:spcPts val="0"/>
              </a:spcBef>
              <a:buNone/>
              <a:defRPr sz="1500">
                <a:solidFill>
                  <a:schemeClr val="tx1">
                    <a:lumMod val="50000"/>
                    <a:lumOff val="50000"/>
                  </a:schemeClr>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12" name="Content Placeholder 8"/>
          <p:cNvSpPr>
            <a:spLocks noGrp="1"/>
          </p:cNvSpPr>
          <p:nvPr>
            <p:ph sz="quarter" idx="19"/>
          </p:nvPr>
        </p:nvSpPr>
        <p:spPr>
          <a:xfrm>
            <a:off x="405444"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3" name="Content Placeholder 8"/>
          <p:cNvSpPr>
            <a:spLocks noGrp="1"/>
          </p:cNvSpPr>
          <p:nvPr>
            <p:ph sz="quarter" idx="21"/>
          </p:nvPr>
        </p:nvSpPr>
        <p:spPr>
          <a:xfrm>
            <a:off x="4523068"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2"/>
          <p:cNvSpPr>
            <a:spLocks noGrp="1"/>
          </p:cNvSpPr>
          <p:nvPr>
            <p:ph type="body" sz="quarter" idx="22"/>
          </p:nvPr>
        </p:nvSpPr>
        <p:spPr>
          <a:xfrm>
            <a:off x="405444"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5" name="Text Placeholder 2"/>
          <p:cNvSpPr>
            <a:spLocks noGrp="1"/>
          </p:cNvSpPr>
          <p:nvPr>
            <p:ph type="body" sz="quarter" idx="23"/>
          </p:nvPr>
        </p:nvSpPr>
        <p:spPr>
          <a:xfrm>
            <a:off x="4523068"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6" name="Text Placeholder 2"/>
          <p:cNvSpPr>
            <a:spLocks noGrp="1"/>
          </p:cNvSpPr>
          <p:nvPr>
            <p:ph type="body" sz="quarter" idx="24"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345037629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p:txBody>
          <a:bodyPr/>
          <a:lstStyle>
            <a:lvl1pPr>
              <a:defRPr/>
            </a:lvl1pPr>
          </a:lstStyle>
          <a:p>
            <a:pPr>
              <a:defRPr/>
            </a:pPr>
            <a:fld id="{1F240CCD-C4FC-4740-A357-1287581EBA8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06951045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New Empty Pag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18288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 name="Slide Number Placeholder 5"/>
          <p:cNvSpPr>
            <a:spLocks noGrp="1"/>
          </p:cNvSpPr>
          <p:nvPr>
            <p:ph type="sldNum" sz="quarter" idx="25"/>
          </p:nvPr>
        </p:nvSpPr>
        <p:spPr/>
        <p:txBody>
          <a:bodyPr/>
          <a:lstStyle>
            <a:lvl1pPr>
              <a:defRPr/>
            </a:lvl1pPr>
          </a:lstStyle>
          <a:p>
            <a:pPr>
              <a:defRPr/>
            </a:pPr>
            <a:fld id="{B37FA8C0-43C0-4460-8243-047ED1820C3F}"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4" name="Text Placeholder 10"/>
          <p:cNvSpPr>
            <a:spLocks noGrp="1"/>
          </p:cNvSpPr>
          <p:nvPr>
            <p:ph type="body" sz="quarter" idx="20" hasCustomPrompt="1"/>
          </p:nvPr>
        </p:nvSpPr>
        <p:spPr>
          <a:xfrm>
            <a:off x="182880" y="68580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Tree>
    <p:extLst>
      <p:ext uri="{BB962C8B-B14F-4D97-AF65-F5344CB8AC3E}">
        <p14:creationId xmlns:p14="http://schemas.microsoft.com/office/powerpoint/2010/main" val="255678603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20"/>
          </p:nvPr>
        </p:nvSpPr>
        <p:spPr/>
        <p:txBody>
          <a:bodyPr/>
          <a:lstStyle>
            <a:lvl1pPr>
              <a:defRPr/>
            </a:lvl1pPr>
          </a:lstStyle>
          <a:p>
            <a:pPr>
              <a:defRPr/>
            </a:pPr>
            <a:fld id="{633E7AC5-C0DF-44A3-B294-0296E3050AD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5879971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20"/>
          </p:nvPr>
        </p:nvSpPr>
        <p:spPr/>
        <p:txBody>
          <a:bodyPr/>
          <a:lstStyle>
            <a:lvl1pPr>
              <a:defRPr/>
            </a:lvl1pPr>
          </a:lstStyle>
          <a:p>
            <a:pPr>
              <a:defRPr/>
            </a:pPr>
            <a:fld id="{ECFC0A13-5042-46BC-BFE0-345A6FD2CAF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9080452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wo Bullet Columns v1">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10"/>
          <p:cNvSpPr>
            <a:spLocks noGrp="1"/>
          </p:cNvSpPr>
          <p:nvPr>
            <p:ph type="body" sz="quarter" idx="16"/>
          </p:nvPr>
        </p:nvSpPr>
        <p:spPr>
          <a:xfrm>
            <a:off x="274320" y="461963"/>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ext Placeholder 10"/>
          <p:cNvSpPr>
            <a:spLocks noGrp="1"/>
          </p:cNvSpPr>
          <p:nvPr>
            <p:ph type="body" sz="quarter" idx="17"/>
          </p:nvPr>
        </p:nvSpPr>
        <p:spPr>
          <a:xfrm>
            <a:off x="274320" y="85726"/>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22"/>
          </p:nvPr>
        </p:nvSpPr>
        <p:spPr/>
        <p:txBody>
          <a:bodyPr/>
          <a:lstStyle>
            <a:lvl1pPr>
              <a:defRPr/>
            </a:lvl1pPr>
          </a:lstStyle>
          <a:p>
            <a:pPr>
              <a:defRPr/>
            </a:pPr>
            <a:fld id="{715D5C8A-6F93-4971-9C5F-43A25E069B5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66600455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1_Two Bullet Columns no subtitle">
    <p:spTree>
      <p:nvGrpSpPr>
        <p:cNvPr id="1" name=""/>
        <p:cNvGrpSpPr/>
        <p:nvPr/>
      </p:nvGrpSpPr>
      <p:grpSpPr>
        <a:xfrm>
          <a:off x="0" y="0"/>
          <a:ext cx="0" cy="0"/>
          <a:chOff x="0" y="0"/>
          <a:chExt cx="0" cy="0"/>
        </a:xfrm>
      </p:grpSpPr>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Slide Number Placeholder 5"/>
          <p:cNvSpPr>
            <a:spLocks noGrp="1"/>
          </p:cNvSpPr>
          <p:nvPr>
            <p:ph type="sldNum" sz="quarter" idx="22"/>
          </p:nvPr>
        </p:nvSpPr>
        <p:spPr/>
        <p:txBody>
          <a:bodyPr/>
          <a:lstStyle>
            <a:lvl1pPr>
              <a:defRPr/>
            </a:lvl1pPr>
          </a:lstStyle>
          <a:p>
            <a:pPr>
              <a:defRPr/>
            </a:pPr>
            <a:fld id="{02A16DA4-431A-4F52-90A5-E4FA61B37EDE}"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20034021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Two Bullet Columns v2">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2"/>
          <p:cNvSpPr>
            <a:spLocks noGrp="1"/>
          </p:cNvSpPr>
          <p:nvPr>
            <p:ph idx="13"/>
          </p:nvPr>
        </p:nvSpPr>
        <p:spPr>
          <a:xfrm>
            <a:off x="457200" y="914401"/>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3"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Text Placeholder 10"/>
          <p:cNvSpPr>
            <a:spLocks noGrp="1"/>
          </p:cNvSpPr>
          <p:nvPr>
            <p:ph type="body" sz="quarter" idx="17"/>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21"/>
          </p:nvPr>
        </p:nvSpPr>
        <p:spPr/>
        <p:txBody>
          <a:bodyPr/>
          <a:lstStyle>
            <a:lvl1pPr>
              <a:defRPr/>
            </a:lvl1pPr>
          </a:lstStyle>
          <a:p>
            <a:pPr>
              <a:defRPr/>
            </a:pPr>
            <a:fld id="{6A337938-A3B4-4C9A-8276-9BD28856E90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891925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able of content">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a:xfrm>
            <a:off x="6667500" y="6446838"/>
            <a:ext cx="495300" cy="365125"/>
          </a:xfrm>
          <a:prstGeom prst="rect">
            <a:avLst/>
          </a:prstGeom>
        </p:spPr>
        <p:txBody>
          <a:bodyPr/>
          <a:lstStyle>
            <a:lvl1pPr>
              <a:defRPr/>
            </a:lvl1pPr>
          </a:lstStyle>
          <a:p>
            <a:pPr>
              <a:defRPr/>
            </a:pPr>
            <a:fld id="{3F2C8EBD-0847-4131-A90B-3FC8F94D70B7}" type="slidenum">
              <a:rPr lang="en-US"/>
              <a:pPr>
                <a:defRPr/>
              </a:pPr>
              <a:t>‹#›</a:t>
            </a:fld>
            <a:endParaRPr lang="en-US" dirty="0"/>
          </a:p>
        </p:txBody>
      </p:sp>
      <p:sp>
        <p:nvSpPr>
          <p:cNvPr id="7" name="Text Placeholder 10"/>
          <p:cNvSpPr>
            <a:spLocks noGrp="1"/>
          </p:cNvSpPr>
          <p:nvPr>
            <p:ph type="body" sz="quarter" idx="17" hasCustomPrompt="1"/>
          </p:nvPr>
        </p:nvSpPr>
        <p:spPr>
          <a:xfrm>
            <a:off x="179433" y="381000"/>
            <a:ext cx="8455609" cy="381000"/>
          </a:xfrm>
          <a:prstGeom prst="rect">
            <a:avLst/>
          </a:prstGeom>
        </p:spPr>
        <p:txBody>
          <a:bodyPr vert="horz" anchor="b" anchorCtr="0"/>
          <a:lstStyle>
            <a:lvl1pPr marL="0" indent="0">
              <a:spcBef>
                <a:spcPts val="0"/>
              </a:spcBef>
              <a:buNone/>
              <a:defRPr sz="2000" b="0"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10" name="Text Placeholder 10"/>
          <p:cNvSpPr>
            <a:spLocks noGrp="1"/>
          </p:cNvSpPr>
          <p:nvPr>
            <p:ph type="body" sz="quarter" idx="20" hasCustomPrompt="1"/>
          </p:nvPr>
        </p:nvSpPr>
        <p:spPr>
          <a:xfrm>
            <a:off x="274319" y="751940"/>
            <a:ext cx="8274457" cy="381000"/>
          </a:xfrm>
          <a:prstGeom prst="rect">
            <a:avLst/>
          </a:prstGeom>
        </p:spPr>
        <p:txBody>
          <a:bodyPr vert="horz" anchor="t" anchorCtr="0"/>
          <a:lstStyle>
            <a:lvl1pPr marL="0" indent="0">
              <a:spcBef>
                <a:spcPts val="0"/>
              </a:spcBef>
              <a:buNone/>
              <a:defRPr sz="1500">
                <a:solidFill>
                  <a:schemeClr val="tx1">
                    <a:lumMod val="50000"/>
                    <a:lumOff val="50000"/>
                  </a:schemeClr>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12" name="Content Placeholder 8"/>
          <p:cNvSpPr>
            <a:spLocks noGrp="1"/>
          </p:cNvSpPr>
          <p:nvPr>
            <p:ph sz="quarter" idx="19"/>
          </p:nvPr>
        </p:nvSpPr>
        <p:spPr>
          <a:xfrm>
            <a:off x="405444"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3" name="Content Placeholder 8"/>
          <p:cNvSpPr>
            <a:spLocks noGrp="1"/>
          </p:cNvSpPr>
          <p:nvPr>
            <p:ph sz="quarter" idx="21"/>
          </p:nvPr>
        </p:nvSpPr>
        <p:spPr>
          <a:xfrm>
            <a:off x="4523068"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2"/>
          <p:cNvSpPr>
            <a:spLocks noGrp="1"/>
          </p:cNvSpPr>
          <p:nvPr>
            <p:ph type="body" sz="quarter" idx="22"/>
          </p:nvPr>
        </p:nvSpPr>
        <p:spPr>
          <a:xfrm>
            <a:off x="405444"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5" name="Text Placeholder 2"/>
          <p:cNvSpPr>
            <a:spLocks noGrp="1"/>
          </p:cNvSpPr>
          <p:nvPr>
            <p:ph type="body" sz="quarter" idx="23"/>
          </p:nvPr>
        </p:nvSpPr>
        <p:spPr>
          <a:xfrm>
            <a:off x="4523068"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6" name="Text Placeholder 2"/>
          <p:cNvSpPr>
            <a:spLocks noGrp="1"/>
          </p:cNvSpPr>
          <p:nvPr>
            <p:ph type="body" sz="quarter" idx="24"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223937972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_Two Bullet Columns no subtitle">
    <p:spTree>
      <p:nvGrpSpPr>
        <p:cNvPr id="1" name=""/>
        <p:cNvGrpSpPr/>
        <p:nvPr/>
      </p:nvGrpSpPr>
      <p:grpSpPr>
        <a:xfrm>
          <a:off x="0" y="0"/>
          <a:ext cx="0" cy="0"/>
          <a:chOff x="0" y="0"/>
          <a:chExt cx="0" cy="0"/>
        </a:xfrm>
      </p:grpSpPr>
      <p:sp>
        <p:nvSpPr>
          <p:cNvPr id="8" name="Content Placeholder 2"/>
          <p:cNvSpPr>
            <a:spLocks noGrp="1"/>
          </p:cNvSpPr>
          <p:nvPr>
            <p:ph idx="13"/>
          </p:nvPr>
        </p:nvSpPr>
        <p:spPr>
          <a:xfrm>
            <a:off x="457200" y="914400"/>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Slide Number Placeholder 5"/>
          <p:cNvSpPr>
            <a:spLocks noGrp="1"/>
          </p:cNvSpPr>
          <p:nvPr>
            <p:ph type="sldNum" sz="quarter" idx="21"/>
          </p:nvPr>
        </p:nvSpPr>
        <p:spPr/>
        <p:txBody>
          <a:bodyPr/>
          <a:lstStyle>
            <a:lvl1pPr>
              <a:defRPr/>
            </a:lvl1pPr>
          </a:lstStyle>
          <a:p>
            <a:pPr>
              <a:defRPr/>
            </a:pPr>
            <a:fld id="{148EB8F8-BAB0-4C35-894D-DD6DAC2891A2}"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24661013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Copy and Graph">
    <p:spTree>
      <p:nvGrpSpPr>
        <p:cNvPr id="1" name=""/>
        <p:cNvGrpSpPr/>
        <p:nvPr/>
      </p:nvGrpSpPr>
      <p:grpSpPr>
        <a:xfrm>
          <a:off x="0" y="0"/>
          <a:ext cx="0" cy="0"/>
          <a:chOff x="0" y="0"/>
          <a:chExt cx="0" cy="0"/>
        </a:xfrm>
      </p:grpSpPr>
      <p:sp>
        <p:nvSpPr>
          <p:cNvPr id="1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12" name="Text Placeholder 10"/>
          <p:cNvSpPr>
            <a:spLocks noGrp="1"/>
          </p:cNvSpPr>
          <p:nvPr>
            <p:ph type="body" sz="quarter" idx="17"/>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8"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20"/>
          </p:nvPr>
        </p:nvSpPr>
        <p:spPr/>
        <p:txBody>
          <a:bodyPr/>
          <a:lstStyle>
            <a:lvl1pPr>
              <a:defRPr/>
            </a:lvl1pPr>
          </a:lstStyle>
          <a:p>
            <a:pPr>
              <a:defRPr/>
            </a:pPr>
            <a:fld id="{69B8AD97-5DEC-424A-9602-53AB9DFEB54A}"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32453991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Copy and Graph no subtitle">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2" cstate="print"/>
          <a:srcRect/>
          <a:stretch>
            <a:fillRect/>
          </a:stretch>
        </p:blipFill>
        <p:spPr bwMode="auto">
          <a:xfrm>
            <a:off x="4519613" y="914400"/>
            <a:ext cx="39687" cy="4846638"/>
          </a:xfrm>
          <a:prstGeom prst="rect">
            <a:avLst/>
          </a:prstGeom>
          <a:noFill/>
          <a:ln w="9525">
            <a:noFill/>
            <a:miter lim="800000"/>
            <a:headEnd/>
            <a:tailEnd/>
          </a:ln>
        </p:spPr>
      </p:pic>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20"/>
          </p:nvPr>
        </p:nvSpPr>
        <p:spPr/>
        <p:txBody>
          <a:bodyPr/>
          <a:lstStyle>
            <a:lvl1pPr>
              <a:defRPr/>
            </a:lvl1pPr>
          </a:lstStyle>
          <a:p>
            <a:pPr>
              <a:defRPr/>
            </a:pPr>
            <a:fld id="{A6CE340C-D395-4D77-8D77-5841AA3BA08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15367542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pic>
        <p:nvPicPr>
          <p:cNvPr id="8" name="Picture 10"/>
          <p:cNvPicPr>
            <a:picLocks noChangeAspect="1"/>
          </p:cNvPicPr>
          <p:nvPr/>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0" name="Content Placeholder 2"/>
          <p:cNvSpPr>
            <a:spLocks noGrp="1"/>
          </p:cNvSpPr>
          <p:nvPr>
            <p:ph idx="15"/>
          </p:nvPr>
        </p:nvSpPr>
        <p:spPr>
          <a:xfrm>
            <a:off x="4612341"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12659"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2" name="Chart Placeholder 12"/>
          <p:cNvSpPr>
            <a:spLocks noGrp="1"/>
          </p:cNvSpPr>
          <p:nvPr>
            <p:ph type="chart" sz="quarter" idx="18"/>
          </p:nvPr>
        </p:nvSpPr>
        <p:spPr>
          <a:xfrm>
            <a:off x="381000"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14"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19"/>
          </p:nvPr>
        </p:nvSpPr>
        <p:spPr/>
        <p:txBody>
          <a:bodyPr/>
          <a:lstStyle>
            <a:lvl1pPr>
              <a:defRPr/>
            </a:lvl1pPr>
          </a:lstStyle>
          <a:p>
            <a:pPr>
              <a:defRPr/>
            </a:pPr>
            <a:fld id="{319E27AE-08A9-46CD-8FDF-5B58857A1F2B}"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46320817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2_Two Graphs no subtitle">
    <p:spTree>
      <p:nvGrpSpPr>
        <p:cNvPr id="1" name=""/>
        <p:cNvGrpSpPr/>
        <p:nvPr/>
      </p:nvGrpSpPr>
      <p:grpSpPr>
        <a:xfrm>
          <a:off x="0" y="0"/>
          <a:ext cx="0" cy="0"/>
          <a:chOff x="0" y="0"/>
          <a:chExt cx="0" cy="0"/>
        </a:xfrm>
      </p:grpSpPr>
      <p:pic>
        <p:nvPicPr>
          <p:cNvPr id="7" name="Picture 10"/>
          <p:cNvPicPr>
            <a:picLocks noChangeAspect="1"/>
          </p:cNvPicPr>
          <p:nvPr userDrawn="1"/>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4" name="Text Placeholder 10"/>
          <p:cNvSpPr>
            <a:spLocks noGrp="1"/>
          </p:cNvSpPr>
          <p:nvPr>
            <p:ph type="body" sz="quarter" idx="1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9" name="Content Placeholder 2"/>
          <p:cNvSpPr>
            <a:spLocks noGrp="1"/>
          </p:cNvSpPr>
          <p:nvPr>
            <p:ph idx="15"/>
          </p:nvPr>
        </p:nvSpPr>
        <p:spPr>
          <a:xfrm>
            <a:off x="4606302"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6"/>
          </p:nvPr>
        </p:nvSpPr>
        <p:spPr>
          <a:xfrm>
            <a:off x="4606620"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31"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18"/>
          </p:nvPr>
        </p:nvSpPr>
        <p:spPr>
          <a:xfrm>
            <a:off x="381318"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8" name="Slide Number Placeholder 5"/>
          <p:cNvSpPr>
            <a:spLocks noGrp="1"/>
          </p:cNvSpPr>
          <p:nvPr>
            <p:ph type="sldNum" sz="quarter" idx="20"/>
          </p:nvPr>
        </p:nvSpPr>
        <p:spPr/>
        <p:txBody>
          <a:bodyPr/>
          <a:lstStyle>
            <a:lvl1pPr>
              <a:defRPr/>
            </a:lvl1pPr>
          </a:lstStyle>
          <a:p>
            <a:pPr>
              <a:defRPr/>
            </a:pPr>
            <a:fld id="{426188DF-A252-4FA0-B3F7-945AC2B4589F}"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79915681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3 graphs small">
    <p:spTree>
      <p:nvGrpSpPr>
        <p:cNvPr id="1" name=""/>
        <p:cNvGrpSpPr/>
        <p:nvPr/>
      </p:nvGrpSpPr>
      <p:grpSpPr>
        <a:xfrm>
          <a:off x="0" y="0"/>
          <a:ext cx="0" cy="0"/>
          <a:chOff x="0" y="0"/>
          <a:chExt cx="0" cy="0"/>
        </a:xfrm>
      </p:grpSpPr>
      <p:sp>
        <p:nvSpPr>
          <p:cNvPr id="13"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2"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9" name="Content Placeholder 2"/>
          <p:cNvSpPr>
            <a:spLocks noGrp="1"/>
          </p:cNvSpPr>
          <p:nvPr>
            <p:ph idx="17"/>
          </p:nvPr>
        </p:nvSpPr>
        <p:spPr>
          <a:xfrm>
            <a:off x="417071"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8"/>
          </p:nvPr>
        </p:nvSpPr>
        <p:spPr>
          <a:xfrm>
            <a:off x="417389"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2"/>
          </p:nvPr>
        </p:nvSpPr>
        <p:spPr>
          <a:xfrm>
            <a:off x="4656138" y="1405388"/>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
          <p:cNvSpPr>
            <a:spLocks noGrp="1"/>
          </p:cNvSpPr>
          <p:nvPr>
            <p:ph idx="23"/>
          </p:nvPr>
        </p:nvSpPr>
        <p:spPr>
          <a:xfrm>
            <a:off x="4655820"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4" name="Chart Placeholder 12"/>
          <p:cNvSpPr>
            <a:spLocks noGrp="1"/>
          </p:cNvSpPr>
          <p:nvPr>
            <p:ph type="chart" sz="quarter" idx="24"/>
          </p:nvPr>
        </p:nvSpPr>
        <p:spPr>
          <a:xfrm>
            <a:off x="4656138"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5" name="Content Placeholder 26"/>
          <p:cNvSpPr>
            <a:spLocks noGrp="1"/>
          </p:cNvSpPr>
          <p:nvPr>
            <p:ph sz="quarter" idx="25"/>
          </p:nvPr>
        </p:nvSpPr>
        <p:spPr>
          <a:xfrm>
            <a:off x="414023" y="914400"/>
            <a:ext cx="3995928" cy="2458719"/>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
        <p:nvSpPr>
          <p:cNvPr id="11" name="Slide Number Placeholder 5"/>
          <p:cNvSpPr>
            <a:spLocks noGrp="1"/>
          </p:cNvSpPr>
          <p:nvPr>
            <p:ph type="sldNum" sz="quarter" idx="26"/>
          </p:nvPr>
        </p:nvSpPr>
        <p:spPr/>
        <p:txBody>
          <a:bodyPr/>
          <a:lstStyle>
            <a:lvl1pPr>
              <a:defRPr/>
            </a:lvl1pPr>
          </a:lstStyle>
          <a:p>
            <a:pPr>
              <a:defRPr/>
            </a:pPr>
            <a:fld id="{C4FBD4EB-9975-41F9-967E-AF470887E53B}"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17678799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1_3 graphs small no subtitle">
    <p:spTree>
      <p:nvGrpSpPr>
        <p:cNvPr id="1" name=""/>
        <p:cNvGrpSpPr/>
        <p:nvPr/>
      </p:nvGrpSpPr>
      <p:grpSpPr>
        <a:xfrm>
          <a:off x="0" y="0"/>
          <a:ext cx="0" cy="0"/>
          <a:chOff x="0" y="0"/>
          <a:chExt cx="0" cy="0"/>
        </a:xfrm>
      </p:grpSpPr>
      <p:pic>
        <p:nvPicPr>
          <p:cNvPr id="10" name="Picture 4"/>
          <p:cNvPicPr>
            <a:picLocks noChangeAspect="1"/>
          </p:cNvPicPr>
          <p:nvPr userDrawn="1"/>
        </p:nvPicPr>
        <p:blipFill>
          <a:blip r:embed="rId2" cstate="print"/>
          <a:srcRect/>
          <a:stretch>
            <a:fillRect/>
          </a:stretch>
        </p:blipFill>
        <p:spPr bwMode="auto">
          <a:xfrm>
            <a:off x="4513263" y="914400"/>
            <a:ext cx="41275" cy="4846638"/>
          </a:xfrm>
          <a:prstGeom prst="rect">
            <a:avLst/>
          </a:prstGeom>
          <a:noFill/>
          <a:ln w="9525">
            <a:noFill/>
            <a:miter lim="800000"/>
            <a:headEnd/>
            <a:tailEnd/>
          </a:ln>
        </p:spPr>
      </p:pic>
      <p:sp>
        <p:nvSpPr>
          <p:cNvPr id="13"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7" name="Content Placeholder 2"/>
          <p:cNvSpPr>
            <a:spLocks noGrp="1"/>
          </p:cNvSpPr>
          <p:nvPr>
            <p:ph idx="17"/>
          </p:nvPr>
        </p:nvSpPr>
        <p:spPr>
          <a:xfrm>
            <a:off x="417071"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8" name="Chart Placeholder 12"/>
          <p:cNvSpPr>
            <a:spLocks noGrp="1"/>
          </p:cNvSpPr>
          <p:nvPr>
            <p:ph type="chart" sz="quarter" idx="18"/>
          </p:nvPr>
        </p:nvSpPr>
        <p:spPr>
          <a:xfrm>
            <a:off x="417389"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29"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22"/>
          </p:nvPr>
        </p:nvSpPr>
        <p:spPr>
          <a:xfrm>
            <a:off x="4656138" y="1406405"/>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3"/>
          </p:nvPr>
        </p:nvSpPr>
        <p:spPr>
          <a:xfrm>
            <a:off x="4655820"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5"/>
          </p:nvPr>
        </p:nvSpPr>
        <p:spPr>
          <a:xfrm>
            <a:off x="4656138"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6"/>
          <p:cNvSpPr>
            <a:spLocks noGrp="1"/>
          </p:cNvSpPr>
          <p:nvPr>
            <p:ph sz="quarter" idx="26"/>
          </p:nvPr>
        </p:nvSpPr>
        <p:spPr>
          <a:xfrm>
            <a:off x="414023" y="914400"/>
            <a:ext cx="3995928" cy="2459736"/>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
        <p:nvSpPr>
          <p:cNvPr id="11" name="Slide Number Placeholder 5"/>
          <p:cNvSpPr>
            <a:spLocks noGrp="1"/>
          </p:cNvSpPr>
          <p:nvPr>
            <p:ph type="sldNum" sz="quarter" idx="27"/>
          </p:nvPr>
        </p:nvSpPr>
        <p:spPr/>
        <p:txBody>
          <a:bodyPr/>
          <a:lstStyle>
            <a:lvl1pPr>
              <a:defRPr/>
            </a:lvl1pPr>
          </a:lstStyle>
          <a:p>
            <a:pPr>
              <a:defRPr/>
            </a:pPr>
            <a:fld id="{541606F5-B0EF-492A-817B-A6B872BBAA9A}"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01281006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1_Two Graphs">
    <p:spTree>
      <p:nvGrpSpPr>
        <p:cNvPr id="1" name=""/>
        <p:cNvGrpSpPr/>
        <p:nvPr/>
      </p:nvGrpSpPr>
      <p:grpSpPr>
        <a:xfrm>
          <a:off x="0" y="0"/>
          <a:ext cx="0" cy="0"/>
          <a:chOff x="0" y="0"/>
          <a:chExt cx="0" cy="0"/>
        </a:xfrm>
      </p:grpSpPr>
      <p:sp>
        <p:nvSpPr>
          <p:cNvPr id="8"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13"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0BE45DB5-6535-4845-A851-0D71541994AC}"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13800092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2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CEB3C78E-0544-4808-88C9-3A261C239D2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23187289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340280C2-30BB-4D6F-B39F-0309132736D9}"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641706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able of content no subhead">
    <p:spTree>
      <p:nvGrpSpPr>
        <p:cNvPr id="1" name=""/>
        <p:cNvGrpSpPr/>
        <p:nvPr/>
      </p:nvGrpSpPr>
      <p:grpSpPr>
        <a:xfrm>
          <a:off x="0" y="0"/>
          <a:ext cx="0" cy="0"/>
          <a:chOff x="0" y="0"/>
          <a:chExt cx="0" cy="0"/>
        </a:xfrm>
      </p:grpSpPr>
      <p:sp>
        <p:nvSpPr>
          <p:cNvPr id="8" name="Text Placeholder 10"/>
          <p:cNvSpPr>
            <a:spLocks noGrp="1"/>
          </p:cNvSpPr>
          <p:nvPr>
            <p:ph type="body" sz="quarter" idx="15"/>
          </p:nvPr>
        </p:nvSpPr>
        <p:spPr>
          <a:xfrm>
            <a:off x="274320" y="309563"/>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
          </p:nvPr>
        </p:nvSpPr>
        <p:spPr>
          <a:xfrm>
            <a:off x="1609725" y="914400"/>
            <a:ext cx="5516880" cy="4612005"/>
          </a:xfrm>
          <a:prstGeom prst="rect">
            <a:avLst/>
          </a:prstGeom>
        </p:spPr>
        <p:txBody>
          <a:bodyPr/>
          <a:lstStyle>
            <a:lvl1pPr>
              <a:spcBef>
                <a:spcPts val="600"/>
              </a:spcBef>
              <a:spcAft>
                <a:spcPts val="600"/>
              </a:spcAft>
              <a:buFont typeface="Wingdings" pitchFamily="2" charset="2"/>
              <a:buNone/>
              <a:defRPr lang="en-US" sz="1600" kern="1200" dirty="0" smtClean="0">
                <a:solidFill>
                  <a:schemeClr val="tx1"/>
                </a:solidFill>
                <a:latin typeface="Arial" pitchFamily="34" charset="0"/>
                <a:ea typeface="+mn-ea"/>
                <a:cs typeface="Arial" pitchFamily="34" charset="0"/>
              </a:defRPr>
            </a:lvl1pPr>
            <a:lvl2pPr>
              <a:buClr>
                <a:srgbClr val="5E5C60"/>
              </a:buClr>
              <a:buFont typeface="Arial" pitchFamily="34" charset="0"/>
              <a:buChar char="–"/>
              <a:defRPr sz="1400">
                <a:solidFill>
                  <a:schemeClr val="tx1"/>
                </a:solidFill>
                <a:latin typeface="Arial" pitchFamily="34" charset="0"/>
                <a:cs typeface="Arial" pitchFamily="34" charset="0"/>
              </a:defRPr>
            </a:lvl2pPr>
            <a:lvl3pPr>
              <a:buFont typeface="Courier New" pitchFamily="49" charset="0"/>
              <a:buChar char="o"/>
              <a:defRPr sz="1400">
                <a:solidFill>
                  <a:schemeClr val="tx1"/>
                </a:solidFill>
                <a:latin typeface="Arial" pitchFamily="34" charset="0"/>
                <a:cs typeface="Arial" pitchFamily="34" charset="0"/>
              </a:defRPr>
            </a:lvl3pPr>
            <a:lvl4pPr>
              <a:buFontTx/>
              <a:buNone/>
              <a:defRPr sz="1700">
                <a:solidFill>
                  <a:srgbClr val="5E5C60"/>
                </a:solidFill>
                <a:latin typeface="+mn-lt"/>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7" name="Slide Number Placeholder 5"/>
          <p:cNvSpPr>
            <a:spLocks noGrp="1"/>
          </p:cNvSpPr>
          <p:nvPr>
            <p:ph type="sldNum" sz="quarter" idx="16"/>
          </p:nvPr>
        </p:nvSpPr>
        <p:spPr>
          <a:xfrm>
            <a:off x="58674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1_Table Layout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9C72A4BE-5448-4C46-8E39-154EB3286BE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76684992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Two tables">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9"/>
          </p:nvPr>
        </p:nvSpPr>
        <p:spPr>
          <a:xfrm>
            <a:off x="417513" y="336938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5" name="Table Placeholder 7"/>
          <p:cNvSpPr>
            <a:spLocks noGrp="1"/>
          </p:cNvSpPr>
          <p:nvPr>
            <p:ph type="tbl" sz="quarter" idx="18"/>
          </p:nvPr>
        </p:nvSpPr>
        <p:spPr>
          <a:xfrm>
            <a:off x="417513" y="1537898"/>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6" name="Table Placeholder 7"/>
          <p:cNvSpPr>
            <a:spLocks noGrp="1"/>
          </p:cNvSpPr>
          <p:nvPr>
            <p:ph type="tbl" sz="quarter" idx="20"/>
          </p:nvPr>
        </p:nvSpPr>
        <p:spPr>
          <a:xfrm>
            <a:off x="417513" y="3992880"/>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8" name="Slide Number Placeholder 5"/>
          <p:cNvSpPr>
            <a:spLocks noGrp="1"/>
          </p:cNvSpPr>
          <p:nvPr>
            <p:ph type="sldNum" sz="quarter" idx="21"/>
          </p:nvPr>
        </p:nvSpPr>
        <p:spPr/>
        <p:txBody>
          <a:bodyPr/>
          <a:lstStyle>
            <a:lvl1pPr>
              <a:defRPr/>
            </a:lvl1pPr>
          </a:lstStyle>
          <a:p>
            <a:pPr>
              <a:defRPr/>
            </a:pPr>
            <a:fld id="{C8D2227F-1AC5-4ADD-9C93-A876950F714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21510733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1_Two tables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388"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388" y="1536703"/>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6" name="Content Placeholder 2"/>
          <p:cNvSpPr>
            <a:spLocks noGrp="1"/>
          </p:cNvSpPr>
          <p:nvPr>
            <p:ph idx="19"/>
          </p:nvPr>
        </p:nvSpPr>
        <p:spPr>
          <a:xfrm>
            <a:off x="417388" y="336699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able Placeholder 7"/>
          <p:cNvSpPr>
            <a:spLocks noGrp="1"/>
          </p:cNvSpPr>
          <p:nvPr>
            <p:ph type="tbl" sz="quarter" idx="20"/>
          </p:nvPr>
        </p:nvSpPr>
        <p:spPr>
          <a:xfrm>
            <a:off x="417388" y="3989294"/>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25"/>
          </p:nvPr>
        </p:nvSpPr>
        <p:spPr/>
        <p:txBody>
          <a:bodyPr/>
          <a:lstStyle>
            <a:lvl1pPr>
              <a:defRPr/>
            </a:lvl1pPr>
          </a:lstStyle>
          <a:p>
            <a:pPr>
              <a:defRPr/>
            </a:pPr>
            <a:fld id="{080653E0-D63D-4ADE-BAE8-3BF6F24585BE}"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88773925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7" name="TextBox 6"/>
          <p:cNvSpPr txBox="1"/>
          <p:nvPr userDrawn="1"/>
        </p:nvSpPr>
        <p:spPr>
          <a:xfrm>
            <a:off x="152400" y="2819400"/>
            <a:ext cx="1524000" cy="228600"/>
          </a:xfrm>
          <a:prstGeom prst="rect">
            <a:avLst/>
          </a:prstGeom>
        </p:spPr>
        <p:txBody>
          <a:bodyPr anchor="ctr"/>
          <a:lstStyle/>
          <a:p>
            <a:pPr defTabSz="457200" fontAlgn="auto">
              <a:spcAft>
                <a:spcPts val="0"/>
              </a:spcAft>
              <a:defRPr/>
            </a:pPr>
            <a:r>
              <a:rPr lang="en-US" sz="900" dirty="0">
                <a:solidFill>
                  <a:prstClr val="black"/>
                </a:solidFill>
                <a:latin typeface="Arial"/>
                <a:cs typeface="Minion Pro"/>
              </a:rPr>
              <a:t>Contact Info:</a:t>
            </a:r>
          </a:p>
        </p:txBody>
      </p:sp>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a:t>Click to edit Master text styles</a:t>
            </a:r>
          </a:p>
          <a:p>
            <a:pPr lvl="1"/>
            <a:r>
              <a:rPr lang="en-US" dirty="0"/>
              <a:t>Second bullet</a:t>
            </a:r>
          </a:p>
          <a:p>
            <a:pPr lvl="2"/>
            <a:r>
              <a:rPr lang="en-US" dirty="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pPr lvl="0"/>
            <a:endParaRPr lang="en-US" noProof="0" dirty="0"/>
          </a:p>
        </p:txBody>
      </p:sp>
      <p:sp>
        <p:nvSpPr>
          <p:cNvPr id="9" name="Content Placeholder 2"/>
          <p:cNvSpPr>
            <a:spLocks noGrp="1"/>
          </p:cNvSpPr>
          <p:nvPr>
            <p:ph idx="25"/>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a:t>Click to edit Master text styles</a:t>
            </a:r>
          </a:p>
          <a:p>
            <a:pPr lvl="1"/>
            <a:r>
              <a:rPr lang="en-US"/>
              <a:t>Second level</a:t>
            </a:r>
          </a:p>
        </p:txBody>
      </p:sp>
      <p:sp>
        <p:nvSpPr>
          <p:cNvPr id="11" name="Slide Number Placeholder 5"/>
          <p:cNvSpPr>
            <a:spLocks noGrp="1"/>
          </p:cNvSpPr>
          <p:nvPr>
            <p:ph type="sldNum" sz="quarter" idx="26"/>
          </p:nvPr>
        </p:nvSpPr>
        <p:spPr/>
        <p:txBody>
          <a:bodyPr/>
          <a:lstStyle>
            <a:lvl1pPr>
              <a:defRPr/>
            </a:lvl1pPr>
          </a:lstStyle>
          <a:p>
            <a:pPr>
              <a:defRPr/>
            </a:pPr>
            <a:fld id="{25D5AB93-9F45-4779-A7E0-D39C667202E8}"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72959833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userDrawn="1">
  <p:cSld name="1_empty page">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7" name="Text Placeholder 10"/>
          <p:cNvSpPr>
            <a:spLocks noGrp="1"/>
          </p:cNvSpPr>
          <p:nvPr>
            <p:ph type="body" sz="quarter" idx="16"/>
          </p:nvPr>
        </p:nvSpPr>
        <p:spPr>
          <a:xfrm>
            <a:off x="274320" y="304800"/>
            <a:ext cx="8229600" cy="376237"/>
          </a:xfrm>
          <a:prstGeom prst="rect">
            <a:avLst/>
          </a:prstGeom>
        </p:spPr>
        <p:txBody>
          <a:bodyPr vert="horz" anchor="b" anchorCtr="0"/>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Tree>
    <p:extLst>
      <p:ext uri="{BB962C8B-B14F-4D97-AF65-F5344CB8AC3E}">
        <p14:creationId xmlns:p14="http://schemas.microsoft.com/office/powerpoint/2010/main" val="55380314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userDrawn="1">
  <p:cSld name="Standard Layout">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153400" cy="1752600"/>
          </a:xfrm>
          <a:prstGeom prst="rect">
            <a:avLst/>
          </a:prstGeom>
        </p:spPr>
        <p:txBody>
          <a:bodyPr/>
          <a:lstStyle>
            <a:lvl1pPr>
              <a:lnSpc>
                <a:spcPct val="130000"/>
              </a:lnSpc>
              <a:spcBef>
                <a:spcPts val="0"/>
              </a:spcBef>
              <a:buFont typeface="Wingdings" pitchFamily="2" charset="2"/>
              <a:buChar char="§"/>
              <a:defRPr lang="en-US" sz="1400" kern="120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lvl="0"/>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
        <p:nvSpPr>
          <p:cNvPr id="11" name="Text Placeholder 10"/>
          <p:cNvSpPr>
            <a:spLocks noGrp="1"/>
          </p:cNvSpPr>
          <p:nvPr>
            <p:ph type="body" sz="quarter" idx="14"/>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5"/>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5" name="Content Placeholder 14"/>
          <p:cNvSpPr>
            <a:spLocks noGrp="1"/>
          </p:cNvSpPr>
          <p:nvPr>
            <p:ph sz="quarter" idx="20"/>
          </p:nvPr>
        </p:nvSpPr>
        <p:spPr>
          <a:xfrm>
            <a:off x="3048000" y="2819400"/>
            <a:ext cx="5562600" cy="2971800"/>
          </a:xfrm>
          <a:prstGeom prst="rect">
            <a:avLst/>
          </a:prstGeom>
        </p:spPr>
        <p:txBody>
          <a:bodyPr/>
          <a:lstStyle>
            <a:lvl1pPr>
              <a:lnSpc>
                <a:spcPct val="130000"/>
              </a:lnSpc>
              <a:spcBef>
                <a:spcPts val="0"/>
              </a:spcBef>
              <a:defRPr lang="en-US" sz="1400" kern="1200" dirty="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marL="342900" lvl="0" indent="-342900" algn="l" defTabSz="457200" rtl="0" eaLnBrk="0" fontAlgn="base" hangingPunct="0">
              <a:spcBef>
                <a:spcPct val="20000"/>
              </a:spcBef>
              <a:spcAft>
                <a:spcPct val="0"/>
              </a:spcAft>
              <a:buFont typeface="Wingdings" pitchFamily="2" charset="2"/>
              <a:buChar char="§"/>
            </a:pPr>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Tree>
    <p:extLst>
      <p:ext uri="{BB962C8B-B14F-4D97-AF65-F5344CB8AC3E}">
        <p14:creationId xmlns:p14="http://schemas.microsoft.com/office/powerpoint/2010/main" val="41899635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43615" y="1569678"/>
            <a:ext cx="8013700" cy="500662"/>
          </a:xfrm>
          <a:prstGeom prst="rect">
            <a:avLst/>
          </a:prstGeom>
        </p:spPr>
        <p:txBody>
          <a:bodyPr/>
          <a:lstStyle>
            <a:lvl1pPr marL="0" indent="0" algn="r">
              <a:buNone/>
              <a:defRPr sz="3000">
                <a:solidFill>
                  <a:srgbClr val="C41200"/>
                </a:solidFill>
                <a:latin typeface="+mn-lt"/>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dirty="0"/>
              <a:t>Click to Add Section Name</a:t>
            </a:r>
          </a:p>
        </p:txBody>
      </p:sp>
      <p:sp>
        <p:nvSpPr>
          <p:cNvPr id="8" name="Text Placeholder 7"/>
          <p:cNvSpPr>
            <a:spLocks noGrp="1"/>
          </p:cNvSpPr>
          <p:nvPr>
            <p:ph type="body" sz="quarter" idx="11" hasCustomPrompt="1"/>
          </p:nvPr>
        </p:nvSpPr>
        <p:spPr>
          <a:xfrm>
            <a:off x="8037058" y="2089082"/>
            <a:ext cx="474812" cy="352425"/>
          </a:xfrm>
          <a:prstGeom prst="rect">
            <a:avLst/>
          </a:prstGeom>
        </p:spPr>
        <p:txBody>
          <a:bodyPr/>
          <a:lstStyle>
            <a:lvl1pPr marL="0" indent="0">
              <a:buNone/>
              <a:defRPr sz="1600">
                <a:solidFill>
                  <a:schemeClr val="tx1">
                    <a:lumMod val="50000"/>
                    <a:lumOff val="50000"/>
                  </a:schemeClr>
                </a:solidFill>
                <a:latin typeface="Calibri" pitchFamily="34" charset="0"/>
              </a:defRPr>
            </a:lvl1pPr>
          </a:lstStyle>
          <a:p>
            <a:pPr lvl="0"/>
            <a:r>
              <a:rPr lang="en-US" sz="1600" dirty="0">
                <a:latin typeface="Calibri" pitchFamily="34" charset="0"/>
              </a:rPr>
              <a:t>#</a:t>
            </a:r>
            <a:endParaRPr lang="en-US" dirty="0"/>
          </a:p>
        </p:txBody>
      </p:sp>
    </p:spTree>
    <p:extLst>
      <p:ext uri="{BB962C8B-B14F-4D97-AF65-F5344CB8AC3E}">
        <p14:creationId xmlns:p14="http://schemas.microsoft.com/office/powerpoint/2010/main" val="351362874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498289" y="77932"/>
            <a:ext cx="8174317" cy="196994"/>
          </a:xfrm>
          <a:prstGeom prst="rect">
            <a:avLst/>
          </a:prstGeom>
          <a:noFill/>
          <a:ln w="0" cmpd="sng">
            <a:noFill/>
            <a:prstDash val="solid"/>
          </a:ln>
        </p:spPr>
        <p:txBody>
          <a:bodyPr vert="horz" lIns="0" tIns="6268" rIns="0" bIns="0" anchor="t"/>
          <a:lstStyle>
            <a:lvl1pPr marL="123087" marR="0" indent="0" algn="l">
              <a:lnSpc>
                <a:spcPts val="1526"/>
              </a:lnSpc>
              <a:spcAft>
                <a:spcPts val="458"/>
              </a:spcAft>
              <a:defRPr/>
            </a:lvl1pPr>
          </a:lstStyle>
          <a:p>
            <a:pPr marL="13716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5" name="Text Placeholder 4"/>
          <p:cNvSpPr>
            <a:spLocks noGrp="1"/>
          </p:cNvSpPr>
          <p:nvPr>
            <p:ph type="body" idx="10"/>
          </p:nvPr>
        </p:nvSpPr>
        <p:spPr>
          <a:xfrm>
            <a:off x="498289" y="274926"/>
            <a:ext cx="8174317" cy="2286000"/>
          </a:xfrm>
          <a:prstGeom prst="rect">
            <a:avLst/>
          </a:prstGeom>
          <a:noFill/>
          <a:ln w="0" cmpd="sng">
            <a:noFill/>
            <a:prstDash val="solid"/>
          </a:ln>
        </p:spPr>
        <p:txBody>
          <a:bodyPr vert="horz" lIns="0" tIns="74650" rIns="0" bIns="0" anchor="t"/>
          <a:lstStyle>
            <a:lvl1pPr marL="164117" marR="4020855" indent="0" algn="l">
              <a:lnSpc>
                <a:spcPts val="2064"/>
              </a:lnSpc>
              <a:spcBef>
                <a:spcPts val="0"/>
              </a:spcBef>
              <a:spcAft>
                <a:spcPts val="0"/>
              </a:spcAft>
              <a:defRPr/>
            </a:lvl1pPr>
          </a:lstStyle>
          <a:p>
            <a:pPr marL="182880" marR="0" indent="0" algn="l">
              <a:lnSpc>
                <a:spcPts val="1000"/>
              </a:lnSpc>
              <a:spcAft>
                <a:spcPts val="0"/>
              </a:spcAft>
            </a:pPr>
            <a:r>
              <a:rPr lang="en-US" sz="800" b="1" spc="0">
                <a:solidFill>
                  <a:srgbClr val="000000"/>
                </a:solidFill>
                <a:latin typeface="Times New Roman" panose="02020603050405020304" pitchFamily="1"/>
              </a:rPr>
              <a:t>AUGUST 18 – AUGUST 22, 2014 </a:t>
            </a:r>
          </a:p>
          <a:p>
            <a:pPr marL="182880" marR="274320" indent="0" algn="just">
              <a:lnSpc>
                <a:spcPts val="1100"/>
              </a:lnSpc>
              <a:spcBef>
                <a:spcPts val="485"/>
              </a:spcBef>
              <a:spcAft>
                <a:spcPts val="0"/>
              </a:spcAft>
            </a:pPr>
            <a:r>
              <a:rPr lang="en-US" sz="800" i="1" spc="-4">
                <a:solidFill>
                  <a:srgbClr val="000000"/>
                </a:solidFill>
                <a:latin typeface="Arial" panose="02020603050405020304" pitchFamily="2"/>
              </a:rPr>
              <a:t>The Tale of a Market’s Reality </a:t>
            </a:r>
            <a:r>
              <a:rPr lang="en-US" sz="800" spc="-4">
                <a:solidFill>
                  <a:srgbClr val="000000"/>
                </a:solidFill>
                <a:latin typeface="Arial" panose="02020603050405020304" pitchFamily="2"/>
              </a:rPr>
              <a:t>- The waning days of August has market participants still thirsting for supply. Add in Federal Reserve Chair Janet Yellen’s speech today from Jackson Hole, Wyoming and you can foresee a market that’s eager to get past the Labor Day holiday (Monday Sept. 1) after what portends to be a sleepy week ahead. Dalcomp’s negotiated calendar shows just $1.4 billion in negotiated new issues with the largest being $160MM for Travis, Williamson &amp; Hays Counties, Texas Public Improvement Bonds. The largest deal for the week is $317MM Virginia Public Building Authority through competitive sale. </a:t>
            </a:r>
          </a:p>
          <a:p>
            <a:pPr marL="182880" marR="274320" indent="0" algn="just">
              <a:lnSpc>
                <a:spcPts val="1100"/>
              </a:lnSpc>
              <a:spcBef>
                <a:spcPts val="600"/>
              </a:spcBef>
              <a:spcAft>
                <a:spcPts val="0"/>
              </a:spcAft>
            </a:pPr>
            <a:r>
              <a:rPr lang="en-US" sz="800" spc="0">
                <a:solidFill>
                  <a:srgbClr val="000000"/>
                </a:solidFill>
                <a:latin typeface="Arial" panose="02020603050405020304" pitchFamily="2"/>
              </a:rPr>
              <a:t>The 30-day visible supply stands at $4.2 billion – down 10% from the previous tally. The negotiated component of the 30-Day supply at $2.4 billion is off 17% from the previous week. Demand for munis remains robust as Lipper reported inflows of $448MM for the week ended August 20. As anticipated, Yellen confirmed the majority view of the FOMC, meaning that much more labor recovery is necessary before the Fed raises policy rates. Estimates range from six months to one year or longer before that might occur. Earlier this week, holders of Detroit Water and Sewerage Department (DWSD) debt were “asked” to tender their bonds as part of the City’s overall restructuring plan under Ch. 9. DWSD anticipates issuing up to $5.5 billion (as investment-grade rated) to take out the tendered bonds. </a:t>
            </a:r>
          </a:p>
          <a:p>
            <a:pPr marL="182880" marR="274320" indent="0" algn="just">
              <a:lnSpc>
                <a:spcPts val="1100"/>
              </a:lnSpc>
              <a:spcBef>
                <a:spcPts val="600"/>
              </a:spcBef>
              <a:spcAft>
                <a:spcPts val="0"/>
              </a:spcAft>
            </a:pPr>
            <a:r>
              <a:rPr lang="en-US" sz="800" spc="0">
                <a:solidFill>
                  <a:srgbClr val="000000"/>
                </a:solidFill>
                <a:latin typeface="Arial" panose="02020603050405020304" pitchFamily="2"/>
              </a:rPr>
              <a:t>Selected muni indices and other data (as of August 21) show some strengthening for a second consecutive week. The 20-Bond GO Index yield fell 3 bps to 4.21% and the Bond Buyer Revenue Bond Index dropped 1bp. In the Treasury market, the UST 10yr was unchanged at 2.41% and the 30yr slipped 1bp to 3.19%. The MMD AAA scale week-over-week (August 21 vs August 14) for 5, 10 and 30yr maturities was as follows: 1.11%/1.14%, 2.14%/2.13%, and 3.13%/3.16%. The M/T ratio for 5, 10, and 30yr maturities was as follows: 66.5%, 88.1%, 98.1%. </a:t>
            </a:r>
          </a:p>
          <a:p>
            <a:pPr marL="182880" marR="4480560" indent="0" algn="l">
              <a:lnSpc>
                <a:spcPts val="2300"/>
              </a:lnSpc>
              <a:spcBef>
                <a:spcPts val="0"/>
              </a:spcBef>
              <a:spcAft>
                <a:spcPts val="0"/>
              </a:spcAft>
            </a:pPr>
            <a:r>
              <a:rPr lang="en-US" sz="800" i="1" spc="0">
                <a:solidFill>
                  <a:srgbClr val="000000"/>
                </a:solidFill>
                <a:latin typeface="Arial" panose="02020603050405020304" pitchFamily="2"/>
              </a:rPr>
              <a:t>“Reality...what a concept”</a:t>
            </a:r>
            <a:r>
              <a:rPr lang="en-US" sz="800" spc="0">
                <a:solidFill>
                  <a:srgbClr val="000000"/>
                </a:solidFill>
                <a:latin typeface="Arial" panose="02020603050405020304" pitchFamily="2"/>
              </a:rPr>
              <a:t>– (Robin Williams) </a:t>
            </a:r>
            <a:r>
              <a:rPr lang="en-US" sz="900" spc="0">
                <a:solidFill>
                  <a:srgbClr val="A50021"/>
                </a:solidFill>
                <a:latin typeface="Times New Roman" panose="02020603050405020304" pitchFamily="1"/>
              </a:rPr>
              <a:t>Selected Recent National Sales </a:t>
            </a:r>
          </a:p>
        </p:txBody>
      </p:sp>
      <p:sp>
        <p:nvSpPr>
          <p:cNvPr id="8" name="Text Placeholder 7"/>
          <p:cNvSpPr>
            <a:spLocks noGrp="1"/>
          </p:cNvSpPr>
          <p:nvPr>
            <p:ph type="body" idx="10"/>
          </p:nvPr>
        </p:nvSpPr>
        <p:spPr>
          <a:xfrm>
            <a:off x="2635624" y="2564390"/>
            <a:ext cx="448235" cy="378402"/>
          </a:xfrm>
          <a:prstGeom prst="rect">
            <a:avLst/>
          </a:prstGeom>
          <a:noFill/>
          <a:ln w="0" cmpd="sng">
            <a:noFill/>
            <a:prstDash val="solid"/>
          </a:ln>
        </p:spPr>
        <p:txBody>
          <a:bodyPr vert="horz" lIns="0" tIns="183491" rIns="0" bIns="0" anchor="t"/>
          <a:lstStyle>
            <a:lvl1pPr marL="41029" marR="0" indent="0" algn="l">
              <a:lnSpc>
                <a:spcPts val="808"/>
              </a:lnSpc>
              <a:spcAft>
                <a:spcPts val="1553"/>
              </a:spcAft>
              <a:defRPr/>
            </a:lvl1pPr>
          </a:lstStyle>
          <a:p>
            <a:pPr marL="45720" marR="0" indent="0" algn="l">
              <a:lnSpc>
                <a:spcPts val="900"/>
              </a:lnSpc>
              <a:spcAft>
                <a:spcPts val="1730"/>
              </a:spcAft>
            </a:pPr>
            <a:r>
              <a:rPr lang="en-US" sz="700" b="1" spc="99">
                <a:solidFill>
                  <a:srgbClr val="FFFFFF"/>
                </a:solidFill>
                <a:latin typeface="Arial" panose="02020603050405020304" pitchFamily="2"/>
              </a:rPr>
              <a:t>Ins. </a:t>
            </a:r>
          </a:p>
        </p:txBody>
      </p:sp>
      <p:sp>
        <p:nvSpPr>
          <p:cNvPr id="9" name="Text Placeholder 8"/>
          <p:cNvSpPr>
            <a:spLocks noGrp="1"/>
          </p:cNvSpPr>
          <p:nvPr>
            <p:ph type="body" idx="10"/>
          </p:nvPr>
        </p:nvSpPr>
        <p:spPr>
          <a:xfrm>
            <a:off x="635000" y="2564390"/>
            <a:ext cx="1990165" cy="378402"/>
          </a:xfrm>
          <a:prstGeom prst="rect">
            <a:avLst/>
          </a:prstGeom>
          <a:noFill/>
          <a:ln w="0" cmpd="sng">
            <a:noFill/>
            <a:prstDash val="solid"/>
          </a:ln>
        </p:spPr>
        <p:txBody>
          <a:bodyPr vert="horz" lIns="0" tIns="183491" rIns="0" bIns="0" anchor="t"/>
          <a:lstStyle>
            <a:lvl1pPr marL="164117" marR="0" indent="0" algn="l">
              <a:lnSpc>
                <a:spcPts val="808"/>
              </a:lnSpc>
              <a:spcAft>
                <a:spcPts val="1553"/>
              </a:spcAft>
              <a:defRPr/>
            </a:lvl1pPr>
          </a:lstStyle>
          <a:p>
            <a:pPr marL="182880" marR="0" indent="0" algn="l">
              <a:lnSpc>
                <a:spcPts val="900"/>
              </a:lnSpc>
              <a:spcAft>
                <a:spcPts val="1730"/>
              </a:spcAft>
            </a:pPr>
            <a:r>
              <a:rPr lang="en-US" sz="700" b="1" spc="67">
                <a:solidFill>
                  <a:srgbClr val="FFFFFF"/>
                </a:solidFill>
                <a:latin typeface="Arial" panose="02020603050405020304" pitchFamily="2"/>
              </a:rPr>
              <a:t>Issuer </a:t>
            </a:r>
          </a:p>
        </p:txBody>
      </p:sp>
      <p:sp>
        <p:nvSpPr>
          <p:cNvPr id="10" name="Text Placeholder 9"/>
          <p:cNvSpPr>
            <a:spLocks noGrp="1"/>
          </p:cNvSpPr>
          <p:nvPr>
            <p:ph type="body" idx="10"/>
          </p:nvPr>
        </p:nvSpPr>
        <p:spPr>
          <a:xfrm>
            <a:off x="3101789" y="2564390"/>
            <a:ext cx="1032435" cy="378402"/>
          </a:xfrm>
          <a:prstGeom prst="rect">
            <a:avLst/>
          </a:prstGeom>
          <a:noFill/>
          <a:ln w="0" cmpd="sng">
            <a:noFill/>
            <a:prstDash val="solid"/>
          </a:ln>
        </p:spPr>
        <p:txBody>
          <a:bodyPr vert="horz" lIns="0" tIns="123087" rIns="0" bIns="0" anchor="t"/>
          <a:lstStyle>
            <a:lvl1pPr marL="287204" marR="0" indent="-287204" algn="l">
              <a:lnSpc>
                <a:spcPts val="897"/>
              </a:lnSpc>
              <a:spcAft>
                <a:spcPts val="1117"/>
              </a:spcAft>
              <a:defRPr/>
            </a:lvl1pPr>
          </a:lstStyle>
          <a:p>
            <a:pPr marL="320040" marR="0" indent="-320040" algn="l">
              <a:lnSpc>
                <a:spcPts val="1000"/>
              </a:lnSpc>
              <a:spcAft>
                <a:spcPts val="1245"/>
              </a:spcAft>
            </a:pPr>
            <a:r>
              <a:rPr lang="en-US" sz="700" b="1" spc="-4">
                <a:solidFill>
                  <a:srgbClr val="FFFFFF"/>
                </a:solidFill>
                <a:latin typeface="Arial" panose="02020603050405020304" pitchFamily="2"/>
              </a:rPr>
              <a:t>Ratings </a:t>
            </a:r>
            <a:r>
              <a:rPr lang="en-US" sz="700" spc="-4">
                <a:solidFill>
                  <a:srgbClr val="FFFFFF"/>
                </a:solidFill>
                <a:latin typeface="Arial" panose="02020603050405020304" pitchFamily="2"/>
              </a:rPr>
              <a:t>(M's/S&amp;P/ Fitch) </a:t>
            </a:r>
          </a:p>
        </p:txBody>
      </p:sp>
      <p:sp>
        <p:nvSpPr>
          <p:cNvPr id="11" name="Text Placeholder 10"/>
          <p:cNvSpPr>
            <a:spLocks noGrp="1"/>
          </p:cNvSpPr>
          <p:nvPr>
            <p:ph type="body" idx="10"/>
          </p:nvPr>
        </p:nvSpPr>
        <p:spPr>
          <a:xfrm>
            <a:off x="4145431" y="2564390"/>
            <a:ext cx="472888" cy="378402"/>
          </a:xfrm>
          <a:prstGeom prst="rect">
            <a:avLst/>
          </a:prstGeom>
          <a:noFill/>
          <a:ln w="0" cmpd="sng">
            <a:noFill/>
            <a:prstDash val="solid"/>
          </a:ln>
        </p:spPr>
        <p:txBody>
          <a:bodyPr vert="horz" lIns="0" tIns="122518" rIns="0" bIns="0" anchor="t"/>
          <a:lstStyle>
            <a:lvl1pPr marL="41029" marR="0" indent="-41029" algn="l">
              <a:lnSpc>
                <a:spcPts val="897"/>
              </a:lnSpc>
              <a:spcAft>
                <a:spcPts val="1122"/>
              </a:spcAft>
              <a:defRPr/>
            </a:lvl1pPr>
          </a:lstStyle>
          <a:p>
            <a:pPr marL="45720" marR="0" indent="-45720" algn="l">
              <a:lnSpc>
                <a:spcPts val="1000"/>
              </a:lnSpc>
              <a:spcAft>
                <a:spcPts val="1250"/>
              </a:spcAft>
            </a:pPr>
            <a:r>
              <a:rPr lang="en-US" sz="700" b="1" spc="54">
                <a:solidFill>
                  <a:srgbClr val="FFFFFF"/>
                </a:solidFill>
                <a:latin typeface="Arial" panose="02020603050405020304" pitchFamily="2"/>
              </a:rPr>
              <a:t>Pricing Date </a:t>
            </a:r>
          </a:p>
        </p:txBody>
      </p:sp>
      <p:sp>
        <p:nvSpPr>
          <p:cNvPr id="12" name="Text Placeholder 11"/>
          <p:cNvSpPr>
            <a:spLocks noGrp="1"/>
          </p:cNvSpPr>
          <p:nvPr>
            <p:ph type="body" idx="10"/>
          </p:nvPr>
        </p:nvSpPr>
        <p:spPr>
          <a:xfrm>
            <a:off x="4629524" y="2564390"/>
            <a:ext cx="512483" cy="378402"/>
          </a:xfrm>
          <a:prstGeom prst="rect">
            <a:avLst/>
          </a:prstGeom>
          <a:noFill/>
          <a:ln w="0" cmpd="sng">
            <a:noFill/>
            <a:prstDash val="solid"/>
          </a:ln>
        </p:spPr>
        <p:txBody>
          <a:bodyPr vert="horz" lIns="0" tIns="122518" rIns="0" bIns="0" anchor="t"/>
          <a:lstStyle>
            <a:lvl1pPr marL="0" marR="0" indent="0" algn="l">
              <a:lnSpc>
                <a:spcPts val="897"/>
              </a:lnSpc>
              <a:spcAft>
                <a:spcPts val="1122"/>
              </a:spcAft>
              <a:defRPr/>
            </a:lvl1pPr>
          </a:lstStyle>
          <a:p>
            <a:pPr marL="0" marR="0" indent="0" algn="l">
              <a:lnSpc>
                <a:spcPts val="1000"/>
              </a:lnSpc>
              <a:spcAft>
                <a:spcPts val="1250"/>
              </a:spcAft>
            </a:pPr>
            <a:r>
              <a:rPr lang="en-US" sz="700" b="1" spc="0">
                <a:solidFill>
                  <a:srgbClr val="FFFFFF"/>
                </a:solidFill>
                <a:latin typeface="Arial" panose="02020603050405020304" pitchFamily="2"/>
              </a:rPr>
              <a:t>Amount ($000s) </a:t>
            </a:r>
          </a:p>
        </p:txBody>
      </p:sp>
      <p:sp>
        <p:nvSpPr>
          <p:cNvPr id="13" name="Text Placeholder 12"/>
          <p:cNvSpPr>
            <a:spLocks noGrp="1"/>
          </p:cNvSpPr>
          <p:nvPr>
            <p:ph type="body" idx="10"/>
          </p:nvPr>
        </p:nvSpPr>
        <p:spPr>
          <a:xfrm>
            <a:off x="5159936" y="2564390"/>
            <a:ext cx="294341" cy="378402"/>
          </a:xfrm>
          <a:prstGeom prst="rect">
            <a:avLst/>
          </a:prstGeom>
          <a:noFill/>
          <a:ln w="0" cmpd="sng">
            <a:noFill/>
            <a:prstDash val="solid"/>
          </a:ln>
        </p:spPr>
        <p:txBody>
          <a:bodyPr vert="horz" lIns="0" tIns="183491" rIns="0" bIns="0" anchor="t"/>
          <a:lstStyle>
            <a:lvl1pPr marL="0" marR="0" indent="0" algn="l">
              <a:lnSpc>
                <a:spcPts val="808"/>
              </a:lnSpc>
              <a:spcAft>
                <a:spcPts val="1553"/>
              </a:spcAft>
              <a:defRPr/>
            </a:lvl1pPr>
          </a:lstStyle>
          <a:p>
            <a:pPr marL="0" marR="0" indent="0" algn="l">
              <a:lnSpc>
                <a:spcPts val="900"/>
              </a:lnSpc>
              <a:spcAft>
                <a:spcPts val="1730"/>
              </a:spcAft>
            </a:pPr>
            <a:r>
              <a:rPr lang="en-US" sz="700" b="1" spc="13">
                <a:solidFill>
                  <a:srgbClr val="FFFFFF"/>
                </a:solidFill>
                <a:latin typeface="Arial" panose="02020603050405020304" pitchFamily="2"/>
              </a:rPr>
              <a:t>Tax </a:t>
            </a:r>
          </a:p>
        </p:txBody>
      </p:sp>
      <p:sp>
        <p:nvSpPr>
          <p:cNvPr id="14" name="Text Placeholder 13"/>
          <p:cNvSpPr>
            <a:spLocks noGrp="1"/>
          </p:cNvSpPr>
          <p:nvPr>
            <p:ph type="body" idx="10"/>
          </p:nvPr>
        </p:nvSpPr>
        <p:spPr>
          <a:xfrm>
            <a:off x="5505823" y="2867458"/>
            <a:ext cx="36979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63">
                <a:solidFill>
                  <a:srgbClr val="000000"/>
                </a:solidFill>
                <a:latin typeface="Arial" panose="02020603050405020304" pitchFamily="2"/>
              </a:rPr>
              <a:t>1 Yr </a:t>
            </a:r>
          </a:p>
        </p:txBody>
      </p:sp>
      <p:sp>
        <p:nvSpPr>
          <p:cNvPr id="15" name="Text Placeholder 14"/>
          <p:cNvSpPr>
            <a:spLocks noGrp="1"/>
          </p:cNvSpPr>
          <p:nvPr>
            <p:ph type="body" idx="10"/>
          </p:nvPr>
        </p:nvSpPr>
        <p:spPr>
          <a:xfrm>
            <a:off x="5950324" y="2867458"/>
            <a:ext cx="373529"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6">
                <a:solidFill>
                  <a:srgbClr val="000000"/>
                </a:solidFill>
                <a:latin typeface="Arial" panose="02020603050405020304" pitchFamily="2"/>
              </a:rPr>
              <a:t>3 Yr </a:t>
            </a:r>
          </a:p>
        </p:txBody>
      </p:sp>
      <p:sp>
        <p:nvSpPr>
          <p:cNvPr id="16" name="Text Placeholder 15"/>
          <p:cNvSpPr>
            <a:spLocks noGrp="1"/>
          </p:cNvSpPr>
          <p:nvPr>
            <p:ph type="body" idx="10"/>
          </p:nvPr>
        </p:nvSpPr>
        <p:spPr>
          <a:xfrm>
            <a:off x="6398559" y="2867458"/>
            <a:ext cx="373529"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5 Yr </a:t>
            </a:r>
          </a:p>
        </p:txBody>
      </p:sp>
      <p:sp>
        <p:nvSpPr>
          <p:cNvPr id="17" name="Text Placeholder 16"/>
          <p:cNvSpPr>
            <a:spLocks noGrp="1"/>
          </p:cNvSpPr>
          <p:nvPr>
            <p:ph type="body" idx="10"/>
          </p:nvPr>
        </p:nvSpPr>
        <p:spPr>
          <a:xfrm>
            <a:off x="6814671" y="2867458"/>
            <a:ext cx="441512"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8">
                <a:solidFill>
                  <a:srgbClr val="000000"/>
                </a:solidFill>
                <a:latin typeface="Arial" panose="02020603050405020304" pitchFamily="2"/>
              </a:rPr>
              <a:t>10 Yr </a:t>
            </a:r>
          </a:p>
        </p:txBody>
      </p:sp>
      <p:sp>
        <p:nvSpPr>
          <p:cNvPr id="18" name="Text Placeholder 17"/>
          <p:cNvSpPr>
            <a:spLocks noGrp="1"/>
          </p:cNvSpPr>
          <p:nvPr>
            <p:ph type="body" idx="10"/>
          </p:nvPr>
        </p:nvSpPr>
        <p:spPr>
          <a:xfrm>
            <a:off x="7256183" y="2867458"/>
            <a:ext cx="4482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20 Yr </a:t>
            </a:r>
          </a:p>
        </p:txBody>
      </p:sp>
      <p:sp>
        <p:nvSpPr>
          <p:cNvPr id="19" name="Text Placeholder 18"/>
          <p:cNvSpPr>
            <a:spLocks noGrp="1"/>
          </p:cNvSpPr>
          <p:nvPr>
            <p:ph type="body" idx="10"/>
          </p:nvPr>
        </p:nvSpPr>
        <p:spPr>
          <a:xfrm>
            <a:off x="7704418" y="2867458"/>
            <a:ext cx="4482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25 Yr </a:t>
            </a:r>
          </a:p>
        </p:txBody>
      </p:sp>
      <p:sp>
        <p:nvSpPr>
          <p:cNvPr id="20" name="Text Placeholder 19"/>
          <p:cNvSpPr>
            <a:spLocks noGrp="1"/>
          </p:cNvSpPr>
          <p:nvPr>
            <p:ph type="body" idx="10"/>
          </p:nvPr>
        </p:nvSpPr>
        <p:spPr>
          <a:xfrm>
            <a:off x="8159377" y="2867458"/>
            <a:ext cx="432547"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4">
                <a:solidFill>
                  <a:srgbClr val="000000"/>
                </a:solidFill>
                <a:latin typeface="Arial" panose="02020603050405020304" pitchFamily="2"/>
              </a:rPr>
              <a:t>30 Yr </a:t>
            </a:r>
          </a:p>
        </p:txBody>
      </p:sp>
      <p:sp>
        <p:nvSpPr>
          <p:cNvPr id="21" name="Text Placeholder 20"/>
          <p:cNvSpPr>
            <a:spLocks noGrp="1"/>
          </p:cNvSpPr>
          <p:nvPr>
            <p:ph type="body" idx="10"/>
          </p:nvPr>
        </p:nvSpPr>
        <p:spPr>
          <a:xfrm>
            <a:off x="6793006" y="2630632"/>
            <a:ext cx="4990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8">
                <a:solidFill>
                  <a:srgbClr val="FFFFFF"/>
                </a:solidFill>
                <a:latin typeface="Arial" panose="02020603050405020304" pitchFamily="2"/>
              </a:rPr>
              <a:t>Yields </a:t>
            </a:r>
          </a:p>
        </p:txBody>
      </p:sp>
      <p:sp>
        <p:nvSpPr>
          <p:cNvPr id="22" name="Text Placeholder 21"/>
          <p:cNvSpPr>
            <a:spLocks noGrp="1"/>
          </p:cNvSpPr>
          <p:nvPr>
            <p:ph type="body" idx="10"/>
          </p:nvPr>
        </p:nvSpPr>
        <p:spPr>
          <a:xfrm>
            <a:off x="5475941" y="2713760"/>
            <a:ext cx="3112247" cy="79231"/>
          </a:xfrm>
          <a:prstGeom prst="rect">
            <a:avLst/>
          </a:prstGeom>
          <a:noFill/>
          <a:ln w="0" cmpd="sng">
            <a:noFill/>
            <a:prstDash val="solid"/>
          </a:ln>
        </p:spPr>
        <p:txBody>
          <a:bodyPr vert="horz" lIns="0" tIns="570" rIns="0" bIns="0" anchor="t"/>
          <a:lstStyle>
            <a:lvl1pPr marL="0" marR="0" indent="0" algn="l">
              <a:lnSpc>
                <a:spcPts val="718"/>
              </a:lnSpc>
              <a:spcAft>
                <a:spcPts val="0"/>
              </a:spcAft>
              <a:defRPr/>
            </a:lvl1pPr>
          </a:lstStyle>
          <a:p>
            <a:pPr marL="0" marR="0" indent="0" algn="l">
              <a:lnSpc>
                <a:spcPts val="800"/>
              </a:lnSpc>
              <a:spcAft>
                <a:spcPts val="0"/>
              </a:spcAft>
            </a:pPr>
            <a:r>
              <a:rPr lang="en-US" sz="700" b="1" spc="-9">
                <a:solidFill>
                  <a:srgbClr val="FFFFFF"/>
                </a:solidFill>
                <a:latin typeface="Arial" panose="02020603050405020304" pitchFamily="2"/>
              </a:rPr>
              <a:t>(some bonds may have calls; not all maturities shown) </a:t>
            </a:r>
          </a:p>
        </p:txBody>
      </p:sp>
      <p:sp>
        <p:nvSpPr>
          <p:cNvPr id="23" name="Text Placeholder 22"/>
          <p:cNvSpPr>
            <a:spLocks noGrp="1"/>
          </p:cNvSpPr>
          <p:nvPr>
            <p:ph type="body" idx="10"/>
          </p:nvPr>
        </p:nvSpPr>
        <p:spPr>
          <a:xfrm>
            <a:off x="738842" y="2946256"/>
            <a:ext cx="7659595" cy="92219"/>
          </a:xfrm>
          <a:prstGeom prst="rect">
            <a:avLst/>
          </a:prstGeom>
          <a:noFill/>
          <a:ln w="0" cmpd="sng">
            <a:noFill/>
            <a:prstDash val="solid"/>
          </a:ln>
        </p:spPr>
        <p:txBody>
          <a:bodyPr vert="horz" lIns="0" tIns="18235" rIns="0" bIns="0" anchor="t"/>
          <a:lstStyle>
            <a:lvl1pPr marL="0" marR="0" indent="0" algn="l">
              <a:lnSpc>
                <a:spcPts val="808"/>
              </a:lnSpc>
              <a:spcAft>
                <a:spcPts val="0"/>
              </a:spcAft>
              <a:tabLst>
                <a:tab pos="1559107" algn="l"/>
                <a:tab pos="2010427" algn="l"/>
                <a:tab pos="2707922" algn="l"/>
                <a:tab pos="2995126" algn="l"/>
                <a:tab pos="5087612" algn="l"/>
                <a:tab pos="5415845" algn="l"/>
                <a:tab pos="5826136" algn="r"/>
              </a:tabLst>
              <a:defRPr/>
            </a:lvl1pPr>
          </a:lstStyle>
          <a:p>
            <a:pPr marL="0" marR="0" indent="0" algn="l">
              <a:lnSpc>
                <a:spcPts val="900"/>
              </a:lnSpc>
              <a:spcAft>
                <a:spcPts val="0"/>
              </a:spcAft>
              <a:tabLst>
                <a:tab pos="1737360" algn="l"/>
                <a:tab pos="2240280" algn="l"/>
                <a:tab pos="3017520" algn="l"/>
                <a:tab pos="3337560" algn="l"/>
                <a:tab pos="5669280" algn="l"/>
                <a:tab pos="6035040" algn="l"/>
                <a:tab pos="6492240" algn="r"/>
              </a:tabLst>
            </a:pPr>
            <a:r>
              <a:rPr lang="en-US" sz="700" spc="0">
                <a:solidFill>
                  <a:srgbClr val="000000"/>
                </a:solidFill>
                <a:latin typeface="Arial Narrow" panose="02020603050405020304" pitchFamily="2"/>
              </a:rPr>
              <a:t>Kenosha Co, WI GO ULT -- NR/AA/AA 8/19 $11,925 T/E 0.25% 0.69% 1.27% 2.35% -- -- --</a:t>
            </a:r>
            <a:r>
              <a:rPr lang="en-US" sz="100">
                <a:solidFill>
                  <a:srgbClr val="000000"/>
                </a:solidFill>
                <a:latin typeface="Times New Roman" panose="02020603050405020304" pitchFamily="1"/>
              </a:rPr>
              <a:t> </a:t>
            </a:r>
          </a:p>
        </p:txBody>
      </p:sp>
      <p:sp>
        <p:nvSpPr>
          <p:cNvPr id="24" name="Text Placeholder 23"/>
          <p:cNvSpPr>
            <a:spLocks noGrp="1"/>
          </p:cNvSpPr>
          <p:nvPr>
            <p:ph type="body" idx="10"/>
          </p:nvPr>
        </p:nvSpPr>
        <p:spPr>
          <a:xfrm>
            <a:off x="731371" y="3038475"/>
            <a:ext cx="1000312" cy="105641"/>
          </a:xfrm>
          <a:prstGeom prst="rect">
            <a:avLst/>
          </a:prstGeom>
          <a:noFill/>
          <a:ln w="0" cmpd="sng">
            <a:noFill/>
            <a:prstDash val="solid"/>
          </a:ln>
        </p:spPr>
        <p:txBody>
          <a:bodyPr vert="horz" lIns="0" tIns="36470" rIns="0" bIns="0" anchor="t"/>
          <a:lstStyle>
            <a:lvl1pPr marL="0" marR="0" indent="0" algn="l">
              <a:lnSpc>
                <a:spcPts val="808"/>
              </a:lnSpc>
              <a:spcAft>
                <a:spcPts val="0"/>
              </a:spcAft>
              <a:defRPr/>
            </a:lvl1pPr>
          </a:lstStyle>
          <a:p>
            <a:pPr marL="0" marR="0" indent="0" algn="l">
              <a:lnSpc>
                <a:spcPts val="900"/>
              </a:lnSpc>
              <a:spcAft>
                <a:spcPts val="0"/>
              </a:spcAft>
            </a:pPr>
            <a:r>
              <a:rPr lang="en-US" sz="700" spc="-22">
                <a:solidFill>
                  <a:srgbClr val="000000"/>
                </a:solidFill>
                <a:latin typeface="Arial Narrow" panose="02020603050405020304" pitchFamily="2"/>
              </a:rPr>
              <a:t>Wake Co, NC GO ULT </a:t>
            </a:r>
          </a:p>
        </p:txBody>
      </p:sp>
      <p:sp>
        <p:nvSpPr>
          <p:cNvPr id="25" name="Text Placeholder 24"/>
          <p:cNvSpPr>
            <a:spLocks noGrp="1"/>
          </p:cNvSpPr>
          <p:nvPr>
            <p:ph type="body" idx="10"/>
          </p:nvPr>
        </p:nvSpPr>
        <p:spPr>
          <a:xfrm>
            <a:off x="2755154"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26" name="Text Placeholder 25"/>
          <p:cNvSpPr>
            <a:spLocks noGrp="1"/>
          </p:cNvSpPr>
          <p:nvPr>
            <p:ph type="body" idx="10"/>
          </p:nvPr>
        </p:nvSpPr>
        <p:spPr>
          <a:xfrm>
            <a:off x="3302748" y="3061855"/>
            <a:ext cx="631265"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31">
                <a:solidFill>
                  <a:srgbClr val="000000"/>
                </a:solidFill>
                <a:latin typeface="Arial Narrow" panose="02020603050405020304" pitchFamily="2"/>
              </a:rPr>
              <a:t>Aaa/AAA/AAA </a:t>
            </a:r>
          </a:p>
        </p:txBody>
      </p:sp>
      <p:sp>
        <p:nvSpPr>
          <p:cNvPr id="27" name="Text Placeholder 26"/>
          <p:cNvSpPr>
            <a:spLocks noGrp="1"/>
          </p:cNvSpPr>
          <p:nvPr>
            <p:ph type="body" idx="10"/>
          </p:nvPr>
        </p:nvSpPr>
        <p:spPr>
          <a:xfrm>
            <a:off x="4214907" y="3061855"/>
            <a:ext cx="330947"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72">
                <a:solidFill>
                  <a:srgbClr val="000000"/>
                </a:solidFill>
                <a:latin typeface="Arial Narrow" panose="02020603050405020304" pitchFamily="2"/>
              </a:rPr>
              <a:t>8/19 </a:t>
            </a:r>
          </a:p>
        </p:txBody>
      </p:sp>
      <p:sp>
        <p:nvSpPr>
          <p:cNvPr id="28" name="Text Placeholder 27"/>
          <p:cNvSpPr>
            <a:spLocks noGrp="1"/>
          </p:cNvSpPr>
          <p:nvPr>
            <p:ph type="body" idx="10"/>
          </p:nvPr>
        </p:nvSpPr>
        <p:spPr>
          <a:xfrm>
            <a:off x="4609353" y="3061855"/>
            <a:ext cx="552824" cy="82262"/>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40">
                <a:solidFill>
                  <a:srgbClr val="000000"/>
                </a:solidFill>
                <a:latin typeface="Arial Narrow" panose="02020603050405020304" pitchFamily="2"/>
              </a:rPr>
              <a:t>$345,240 </a:t>
            </a:r>
          </a:p>
        </p:txBody>
      </p:sp>
      <p:sp>
        <p:nvSpPr>
          <p:cNvPr id="29" name="Text Placeholder 28"/>
          <p:cNvSpPr>
            <a:spLocks noGrp="1"/>
          </p:cNvSpPr>
          <p:nvPr>
            <p:ph type="body" idx="10"/>
          </p:nvPr>
        </p:nvSpPr>
        <p:spPr>
          <a:xfrm>
            <a:off x="5162178" y="3061855"/>
            <a:ext cx="290605"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85">
                <a:solidFill>
                  <a:srgbClr val="000000"/>
                </a:solidFill>
                <a:latin typeface="Arial Narrow" panose="02020603050405020304" pitchFamily="2"/>
              </a:rPr>
              <a:t>T/E </a:t>
            </a:r>
          </a:p>
        </p:txBody>
      </p:sp>
      <p:sp>
        <p:nvSpPr>
          <p:cNvPr id="30" name="Text Placeholder 29"/>
          <p:cNvSpPr>
            <a:spLocks noGrp="1"/>
          </p:cNvSpPr>
          <p:nvPr>
            <p:ph type="body" idx="10"/>
          </p:nvPr>
        </p:nvSpPr>
        <p:spPr>
          <a:xfrm>
            <a:off x="5566336"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1" name="Text Placeholder 30"/>
          <p:cNvSpPr>
            <a:spLocks noGrp="1"/>
          </p:cNvSpPr>
          <p:nvPr>
            <p:ph type="body" idx="10"/>
          </p:nvPr>
        </p:nvSpPr>
        <p:spPr>
          <a:xfrm>
            <a:off x="5924924" y="3061855"/>
            <a:ext cx="416859"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58">
                <a:solidFill>
                  <a:srgbClr val="000000"/>
                </a:solidFill>
                <a:latin typeface="Arial Narrow" panose="02020603050405020304" pitchFamily="2"/>
              </a:rPr>
              <a:t>0.57% </a:t>
            </a:r>
          </a:p>
        </p:txBody>
      </p:sp>
      <p:sp>
        <p:nvSpPr>
          <p:cNvPr id="32" name="Text Placeholder 31"/>
          <p:cNvSpPr>
            <a:spLocks noGrp="1"/>
          </p:cNvSpPr>
          <p:nvPr>
            <p:ph type="body" idx="10"/>
          </p:nvPr>
        </p:nvSpPr>
        <p:spPr>
          <a:xfrm>
            <a:off x="6376894" y="3061855"/>
            <a:ext cx="413124"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45">
                <a:solidFill>
                  <a:srgbClr val="000000"/>
                </a:solidFill>
                <a:latin typeface="Arial Narrow" panose="02020603050405020304" pitchFamily="2"/>
              </a:rPr>
              <a:t>1.12% </a:t>
            </a:r>
          </a:p>
        </p:txBody>
      </p:sp>
      <p:sp>
        <p:nvSpPr>
          <p:cNvPr id="33" name="Text Placeholder 32"/>
          <p:cNvSpPr>
            <a:spLocks noGrp="1"/>
          </p:cNvSpPr>
          <p:nvPr>
            <p:ph type="body" idx="10"/>
          </p:nvPr>
        </p:nvSpPr>
        <p:spPr>
          <a:xfrm>
            <a:off x="6818406" y="3061855"/>
            <a:ext cx="419847"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63">
                <a:solidFill>
                  <a:srgbClr val="000000"/>
                </a:solidFill>
                <a:latin typeface="Arial Narrow" panose="02020603050405020304" pitchFamily="2"/>
              </a:rPr>
              <a:t>2.10% </a:t>
            </a:r>
          </a:p>
        </p:txBody>
      </p:sp>
      <p:sp>
        <p:nvSpPr>
          <p:cNvPr id="34" name="Text Placeholder 33"/>
          <p:cNvSpPr>
            <a:spLocks noGrp="1"/>
          </p:cNvSpPr>
          <p:nvPr>
            <p:ph type="body" idx="10"/>
          </p:nvPr>
        </p:nvSpPr>
        <p:spPr>
          <a:xfrm>
            <a:off x="7269630" y="3061855"/>
            <a:ext cx="416859"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58">
                <a:solidFill>
                  <a:srgbClr val="000000"/>
                </a:solidFill>
                <a:latin typeface="Arial Narrow" panose="02020603050405020304" pitchFamily="2"/>
              </a:rPr>
              <a:t>3.24% </a:t>
            </a:r>
          </a:p>
        </p:txBody>
      </p:sp>
      <p:sp>
        <p:nvSpPr>
          <p:cNvPr id="35" name="Text Placeholder 34"/>
          <p:cNvSpPr>
            <a:spLocks noGrp="1"/>
          </p:cNvSpPr>
          <p:nvPr>
            <p:ph type="body" idx="10"/>
          </p:nvPr>
        </p:nvSpPr>
        <p:spPr>
          <a:xfrm>
            <a:off x="7807513"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6" name="Text Placeholder 35"/>
          <p:cNvSpPr>
            <a:spLocks noGrp="1"/>
          </p:cNvSpPr>
          <p:nvPr>
            <p:ph type="body" idx="10"/>
          </p:nvPr>
        </p:nvSpPr>
        <p:spPr>
          <a:xfrm>
            <a:off x="8255748" y="3038476"/>
            <a:ext cx="212912" cy="104342"/>
          </a:xfrm>
          <a:prstGeom prst="rect">
            <a:avLst/>
          </a:prstGeom>
          <a:noFill/>
          <a:ln w="0" cmpd="sng">
            <a:noFill/>
            <a:prstDash val="solid"/>
          </a:ln>
        </p:spPr>
        <p:txBody>
          <a:bodyPr vert="horz" lIns="0" tIns="36470"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7" name="Text Placeholder 36"/>
          <p:cNvSpPr>
            <a:spLocks noGrp="1"/>
          </p:cNvSpPr>
          <p:nvPr>
            <p:ph type="body" idx="10"/>
          </p:nvPr>
        </p:nvSpPr>
        <p:spPr>
          <a:xfrm>
            <a:off x="735106" y="3144116"/>
            <a:ext cx="7663329" cy="104775"/>
          </a:xfrm>
          <a:prstGeom prst="rect">
            <a:avLst/>
          </a:prstGeom>
          <a:noFill/>
          <a:ln w="0" cmpd="sng">
            <a:noFill/>
            <a:prstDash val="solid"/>
          </a:ln>
        </p:spPr>
        <p:txBody>
          <a:bodyPr vert="horz" lIns="0" tIns="37040" rIns="0" bIns="0" anchor="t"/>
          <a:lstStyle>
            <a:lvl1pPr marL="0" marR="0" indent="0" algn="l">
              <a:lnSpc>
                <a:spcPts val="808"/>
              </a:lnSpc>
              <a:spcAft>
                <a:spcPts val="0"/>
              </a:spcAft>
              <a:tabLst>
                <a:tab pos="1559107" algn="l"/>
                <a:tab pos="1969398" algn="l"/>
                <a:tab pos="2707922" algn="l"/>
                <a:tab pos="2995126" algn="l"/>
                <a:tab pos="5415845" algn="l"/>
                <a:tab pos="5826136" algn="r"/>
              </a:tabLst>
              <a:defRPr/>
            </a:lvl1pPr>
          </a:lstStyle>
          <a:p>
            <a:pPr marL="0" marR="0" indent="0" algn="l">
              <a:lnSpc>
                <a:spcPts val="900"/>
              </a:lnSpc>
              <a:spcAft>
                <a:spcPts val="0"/>
              </a:spcAft>
              <a:tabLst>
                <a:tab pos="1737360" algn="l"/>
                <a:tab pos="2194560" algn="l"/>
                <a:tab pos="3017520" algn="l"/>
                <a:tab pos="3337560" algn="l"/>
                <a:tab pos="6035040" algn="l"/>
                <a:tab pos="6492240" algn="r"/>
              </a:tabLst>
            </a:pPr>
            <a:r>
              <a:rPr lang="en-US" sz="700" spc="0">
                <a:solidFill>
                  <a:srgbClr val="000000"/>
                </a:solidFill>
                <a:latin typeface="Arial Narrow" panose="02020603050405020304" pitchFamily="2"/>
              </a:rPr>
              <a:t>Lenexa, KS GO ULT -- Aaa/AAA/NR 8/19 $15,605 T/E 0.11% 0.57% 1.15% 2.25% 3.12% -- --</a:t>
            </a:r>
            <a:r>
              <a:rPr lang="en-US" sz="100">
                <a:solidFill>
                  <a:srgbClr val="000000"/>
                </a:solidFill>
                <a:latin typeface="Times New Roman" panose="02020603050405020304" pitchFamily="1"/>
              </a:rPr>
              <a:t> </a:t>
            </a:r>
          </a:p>
        </p:txBody>
      </p:sp>
      <p:sp>
        <p:nvSpPr>
          <p:cNvPr id="38" name="Text Placeholder 37"/>
          <p:cNvSpPr>
            <a:spLocks noGrp="1"/>
          </p:cNvSpPr>
          <p:nvPr>
            <p:ph type="body" idx="10"/>
          </p:nvPr>
        </p:nvSpPr>
        <p:spPr>
          <a:xfrm>
            <a:off x="738842" y="3289589"/>
            <a:ext cx="7659595" cy="66675"/>
          </a:xfrm>
          <a:prstGeom prst="rect">
            <a:avLst/>
          </a:prstGeom>
          <a:noFill/>
          <a:ln w="0" cmpd="sng">
            <a:noFill/>
            <a:prstDash val="solid"/>
          </a:ln>
        </p:spPr>
        <p:txBody>
          <a:bodyPr vert="horz" lIns="0" tIns="0" rIns="0" bIns="0" anchor="t"/>
          <a:lstStyle>
            <a:lvl1pPr marL="0" marR="0" indent="0" algn="l">
              <a:lnSpc>
                <a:spcPts val="628"/>
              </a:lnSpc>
              <a:spcAft>
                <a:spcPts val="0"/>
              </a:spcAft>
              <a:tabLst>
                <a:tab pos="1559107" algn="l"/>
                <a:tab pos="1928369" algn="l"/>
                <a:tab pos="2707922" algn="l"/>
                <a:tab pos="2995126" algn="l"/>
                <a:tab pos="3733651" algn="l"/>
                <a:tab pos="3979825" algn="l"/>
                <a:tab pos="4349088" algn="l"/>
                <a:tab pos="4677321" algn="l"/>
                <a:tab pos="5087612" algn="l"/>
                <a:tab pos="5415845" algn="l"/>
                <a:tab pos="5867165" algn="r"/>
              </a:tabLst>
              <a:defRPr/>
            </a:lvl1pPr>
          </a:lstStyle>
          <a:p>
            <a:pPr marL="0" marR="0" indent="0" algn="l">
              <a:lnSpc>
                <a:spcPts val="700"/>
              </a:lnSpc>
              <a:spcAft>
                <a:spcPts val="0"/>
              </a:spcAft>
              <a:tabLst>
                <a:tab pos="1737360" algn="l"/>
                <a:tab pos="2148840" algn="l"/>
                <a:tab pos="3017520" algn="l"/>
                <a:tab pos="3337560" algn="l"/>
                <a:tab pos="4160520" algn="l"/>
                <a:tab pos="4434840" algn="l"/>
                <a:tab pos="4846320" algn="l"/>
                <a:tab pos="5212080" algn="l"/>
                <a:tab pos="5669280" algn="l"/>
                <a:tab pos="6035040" algn="l"/>
                <a:tab pos="6537960" algn="r"/>
              </a:tabLst>
            </a:pPr>
            <a:r>
              <a:rPr lang="en-US" sz="700" spc="0">
                <a:solidFill>
                  <a:srgbClr val="000000"/>
                </a:solidFill>
                <a:latin typeface="Arial Narrow" panose="02020603050405020304" pitchFamily="2"/>
              </a:rPr>
              <a:t>District of Columbia, DC Revs -- Aa1/AAA/AA+ 8/19 $155,665 T/E --</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0.63% 1.21% 2.28% --</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48" name="Text Placeholder 47"/>
          <p:cNvSpPr>
            <a:spLocks noGrp="1"/>
          </p:cNvSpPr>
          <p:nvPr>
            <p:ph type="body" idx="10"/>
          </p:nvPr>
        </p:nvSpPr>
        <p:spPr>
          <a:xfrm>
            <a:off x="735106" y="3684444"/>
            <a:ext cx="7663329" cy="95683"/>
          </a:xfrm>
          <a:prstGeom prst="rect">
            <a:avLst/>
          </a:prstGeom>
          <a:noFill/>
          <a:ln w="0" cmpd="sng">
            <a:noFill/>
            <a:prstDash val="solid"/>
          </a:ln>
        </p:spPr>
        <p:txBody>
          <a:bodyPr vert="horz" lIns="0" tIns="23364" rIns="0" bIns="0" anchor="t"/>
          <a:lstStyle>
            <a:lvl1pPr marL="0" marR="0" indent="0" algn="l">
              <a:lnSpc>
                <a:spcPts val="808"/>
              </a:lnSpc>
              <a:spcAft>
                <a:spcPts val="0"/>
              </a:spcAft>
              <a:tabLst>
                <a:tab pos="1559107" algn="l"/>
                <a:tab pos="1969398" algn="l"/>
                <a:tab pos="2707922" algn="l"/>
                <a:tab pos="2995126" algn="l"/>
                <a:tab pos="3733651" algn="l"/>
                <a:tab pos="3979825" algn="l"/>
                <a:tab pos="5826136" algn="r"/>
              </a:tabLst>
              <a:defRPr/>
            </a:lvl1pPr>
          </a:lstStyle>
          <a:p>
            <a:pPr marL="0" marR="0" indent="0" algn="l">
              <a:lnSpc>
                <a:spcPts val="900"/>
              </a:lnSpc>
              <a:spcAft>
                <a:spcPts val="0"/>
              </a:spcAft>
              <a:tabLst>
                <a:tab pos="1737360" algn="l"/>
                <a:tab pos="2194560" algn="l"/>
                <a:tab pos="3017520" algn="l"/>
                <a:tab pos="3337560" algn="l"/>
                <a:tab pos="4160520" algn="l"/>
                <a:tab pos="4434840" algn="l"/>
                <a:tab pos="6492240" algn="r"/>
              </a:tabLst>
            </a:pPr>
            <a:r>
              <a:rPr lang="en-US" sz="700" spc="0">
                <a:solidFill>
                  <a:srgbClr val="000000"/>
                </a:solidFill>
                <a:latin typeface="Arial Narrow" panose="02020603050405020304" pitchFamily="2"/>
              </a:rPr>
              <a:t>Colorado Univ BOR, CO Revs -- Aa2/NR/AA+ 8/21 $203,485 T/E -- 0.55% 1.13% 2.32% 3.13% 3.33% --</a:t>
            </a:r>
            <a:r>
              <a:rPr lang="en-US" sz="100">
                <a:solidFill>
                  <a:srgbClr val="000000"/>
                </a:solidFill>
                <a:latin typeface="Times New Roman" panose="02020603050405020304" pitchFamily="1"/>
              </a:rPr>
              <a:t> </a:t>
            </a:r>
          </a:p>
        </p:txBody>
      </p:sp>
      <p:sp>
        <p:nvSpPr>
          <p:cNvPr id="49" name="Text Placeholder 48"/>
          <p:cNvSpPr>
            <a:spLocks noGrp="1"/>
          </p:cNvSpPr>
          <p:nvPr>
            <p:ph type="body" idx="10"/>
          </p:nvPr>
        </p:nvSpPr>
        <p:spPr>
          <a:xfrm>
            <a:off x="781423" y="3996170"/>
            <a:ext cx="2826124" cy="390958"/>
          </a:xfrm>
          <a:prstGeom prst="rect">
            <a:avLst/>
          </a:prstGeom>
          <a:noFill/>
          <a:ln w="0" cmpd="sng">
            <a:noFill/>
            <a:prstDash val="solid"/>
          </a:ln>
        </p:spPr>
        <p:txBody>
          <a:bodyPr vert="horz" lIns="0" tIns="51286" rIns="0" bIns="0" anchor="t"/>
          <a:lstStyle>
            <a:lvl1pPr marL="0" marR="0" indent="0" algn="l">
              <a:lnSpc>
                <a:spcPts val="987"/>
              </a:lnSpc>
              <a:spcBef>
                <a:spcPts val="242"/>
              </a:spcBef>
              <a:spcAft>
                <a:spcPts val="94"/>
              </a:spcAft>
              <a:defRPr/>
            </a:lvl1pPr>
          </a:lstStyle>
          <a:p>
            <a:pPr marL="0" marR="0" indent="0" algn="l">
              <a:lnSpc>
                <a:spcPts val="1100"/>
              </a:lnSpc>
              <a:spcAft>
                <a:spcPts val="0"/>
              </a:spcAft>
            </a:pPr>
            <a:r>
              <a:rPr lang="en-US" sz="900" spc="0">
                <a:solidFill>
                  <a:srgbClr val="A50021"/>
                </a:solidFill>
                <a:latin typeface="Times New Roman" panose="02020603050405020304" pitchFamily="1"/>
              </a:rPr>
              <a:t>Tax Exempt Yield Curve </a:t>
            </a:r>
          </a:p>
          <a:p>
            <a:pPr marL="0" marR="0" indent="0" algn="l">
              <a:lnSpc>
                <a:spcPts val="1100"/>
              </a:lnSpc>
              <a:spcBef>
                <a:spcPts val="300"/>
              </a:spcBef>
              <a:spcAft>
                <a:spcPts val="0"/>
              </a:spcAft>
            </a:pPr>
            <a:r>
              <a:rPr lang="en-US" sz="900" spc="-9">
                <a:solidFill>
                  <a:srgbClr val="A50021"/>
                </a:solidFill>
                <a:latin typeface="Times New Roman" panose="02020603050405020304" pitchFamily="1"/>
              </a:rPr>
              <a:t>Bank Qualified vs. Not Bank Qualified Pricing </a:t>
            </a:r>
          </a:p>
          <a:p>
            <a:pPr marL="0" marR="0" indent="0" algn="l">
              <a:lnSpc>
                <a:spcPts val="1100"/>
              </a:lnSpc>
              <a:spcBef>
                <a:spcPts val="270"/>
              </a:spcBef>
              <a:spcAft>
                <a:spcPts val="105"/>
              </a:spcAft>
            </a:pPr>
            <a:r>
              <a:rPr lang="en-US" sz="800" i="1" spc="0">
                <a:solidFill>
                  <a:srgbClr val="A50021"/>
                </a:solidFill>
                <a:latin typeface="Times New Roman" panose="02020603050405020304" pitchFamily="1"/>
              </a:rPr>
              <a:t>Insured “A” Underlying</a:t>
            </a:r>
            <a:r>
              <a:rPr lang="en-US" sz="700" spc="0">
                <a:solidFill>
                  <a:srgbClr val="000000"/>
                </a:solidFill>
                <a:latin typeface="Times New Roman" panose="02020603050405020304" pitchFamily="1"/>
              </a:rPr>
              <a:t> as of August 22, 2014 </a:t>
            </a:r>
          </a:p>
        </p:txBody>
      </p:sp>
      <p:sp>
        <p:nvSpPr>
          <p:cNvPr id="50" name="Text Placeholder 49"/>
          <p:cNvSpPr>
            <a:spLocks noGrp="1"/>
          </p:cNvSpPr>
          <p:nvPr>
            <p:ph type="body" idx="10"/>
          </p:nvPr>
        </p:nvSpPr>
        <p:spPr>
          <a:xfrm>
            <a:off x="5016501" y="3996170"/>
            <a:ext cx="3597088" cy="390958"/>
          </a:xfrm>
          <a:prstGeom prst="rect">
            <a:avLst/>
          </a:prstGeom>
          <a:noFill/>
          <a:ln w="0" cmpd="sng">
            <a:noFill/>
            <a:prstDash val="solid"/>
          </a:ln>
        </p:spPr>
        <p:txBody>
          <a:bodyPr vert="horz" lIns="0" tIns="0" rIns="0" bIns="0" anchor="t"/>
          <a:lstStyle>
            <a:lvl1pPr marL="0" marR="0" indent="0" algn="l">
              <a:lnSpc>
                <a:spcPts val="808"/>
              </a:lnSpc>
              <a:spcBef>
                <a:spcPts val="193"/>
              </a:spcBef>
              <a:spcAft>
                <a:spcPts val="0"/>
              </a:spcAft>
              <a:defRPr/>
            </a:lvl1pPr>
          </a:lstStyle>
          <a:p>
            <a:pPr marL="0" marR="0" indent="0" algn="l">
              <a:lnSpc>
                <a:spcPts val="1100"/>
              </a:lnSpc>
              <a:spcAft>
                <a:spcPts val="0"/>
              </a:spcAft>
            </a:pPr>
            <a:r>
              <a:rPr lang="en-US" sz="900" spc="0">
                <a:solidFill>
                  <a:srgbClr val="A50021"/>
                </a:solidFill>
                <a:latin typeface="Times New Roman" panose="02020603050405020304" pitchFamily="1"/>
              </a:rPr>
              <a:t>4-Year History of Weekly Floating Rate Index (SIFMA) vs. 20-Year Fixed Rate (BBI) and Bond Buyer 25-Bond Revenue Bond Index (RBI) </a:t>
            </a:r>
          </a:p>
          <a:p>
            <a:pPr marL="0" marR="0" indent="0" algn="l">
              <a:lnSpc>
                <a:spcPts val="900"/>
              </a:lnSpc>
              <a:spcBef>
                <a:spcPts val="215"/>
              </a:spcBef>
              <a:spcAft>
                <a:spcPts val="0"/>
              </a:spcAft>
            </a:pPr>
            <a:r>
              <a:rPr lang="en-US" sz="700" spc="0">
                <a:solidFill>
                  <a:srgbClr val="000000"/>
                </a:solidFill>
                <a:latin typeface="Times New Roman" panose="02020603050405020304" pitchFamily="1"/>
              </a:rPr>
              <a:t>Source: Thomson Reuters and The Bond Buyer </a:t>
            </a:r>
          </a:p>
        </p:txBody>
      </p:sp>
      <p:sp>
        <p:nvSpPr>
          <p:cNvPr id="53" name="Text Placeholder 52"/>
          <p:cNvSpPr>
            <a:spLocks noGrp="1"/>
          </p:cNvSpPr>
          <p:nvPr>
            <p:ph type="body" idx="10"/>
          </p:nvPr>
        </p:nvSpPr>
        <p:spPr>
          <a:xfrm>
            <a:off x="498289" y="4387129"/>
            <a:ext cx="8174317" cy="2319338"/>
          </a:xfrm>
          <a:prstGeom prst="rect">
            <a:avLst/>
          </a:prstGeom>
          <a:noFill/>
          <a:ln w="0" cmpd="sng">
            <a:noFill/>
            <a:prstDash val="solid"/>
          </a:ln>
        </p:spPr>
        <p:txBody>
          <a:bodyPr vert="horz" lIns="0" tIns="2591103" rIns="0" bIns="0" anchor="t"/>
          <a:lstStyle>
            <a:lvl1pPr marL="205146" marR="246175" indent="0" algn="just">
              <a:lnSpc>
                <a:spcPts val="718"/>
              </a:lnSpc>
              <a:spcAft>
                <a:spcPts val="574"/>
              </a:spcAft>
              <a:defRPr/>
            </a:lvl1pPr>
          </a:lstStyle>
          <a:p>
            <a:pPr marL="228600" marR="274320" indent="0" algn="just">
              <a:lnSpc>
                <a:spcPts val="800"/>
              </a:lnSpc>
              <a:spcAft>
                <a:spcPts val="640"/>
              </a:spcAft>
            </a:pPr>
            <a:r>
              <a:rPr lang="en-US" sz="600" spc="0">
                <a:solidFill>
                  <a:srgbClr val="000000"/>
                </a:solidFill>
                <a:latin typeface="Arial" panose="02020603050405020304" pitchFamily="2"/>
              </a:rPr>
              <a:t>*These graphs depict historical interest rates and their respective relationships. Future interest rates are dependent upon many factors such as, but not limited to, interest rate trends, tax rates, supply, changes in laws, rules and regulations, as well as changes in credit quality and rating agency considerations. The effect of such changes in such assumptions may be material and could affect the projected results. These results should be viewed with these potential changes in mind as well as the understanding that there may be interruptions in the short term market or no market may exist at all. </a:t>
            </a:r>
          </a:p>
        </p:txBody>
      </p:sp>
      <p:sp>
        <p:nvSpPr>
          <p:cNvPr id="54" name="Text Placeholder 53"/>
          <p:cNvSpPr>
            <a:spLocks noGrp="1"/>
          </p:cNvSpPr>
          <p:nvPr>
            <p:ph type="body" idx="10"/>
          </p:nvPr>
        </p:nvSpPr>
        <p:spPr>
          <a:xfrm>
            <a:off x="8488829" y="6706466"/>
            <a:ext cx="183776" cy="90920"/>
          </a:xfrm>
          <a:prstGeom prst="rect">
            <a:avLst/>
          </a:prstGeom>
          <a:noFill/>
          <a:ln w="0" cmpd="sng">
            <a:noFill/>
            <a:prstDash val="solid"/>
          </a:ln>
        </p:spPr>
        <p:txBody>
          <a:bodyPr vert="horz" lIns="0" tIns="0" rIns="0" bIns="0" anchor="t"/>
          <a:lstStyle>
            <a:lvl1pPr marL="0" marR="0" indent="0" algn="l">
              <a:lnSpc>
                <a:spcPts val="897"/>
              </a:lnSpc>
              <a:spcAft>
                <a:spcPts val="0"/>
              </a:spcAft>
              <a:defRPr/>
            </a:lvl1pPr>
          </a:lstStyle>
          <a:p>
            <a:pPr marL="0" marR="0" indent="0" algn="l">
              <a:lnSpc>
                <a:spcPts val="1000"/>
              </a:lnSpc>
              <a:spcAft>
                <a:spcPts val="0"/>
              </a:spcAft>
            </a:pPr>
            <a:r>
              <a:rPr lang="en-US" sz="800" spc="0">
                <a:solidFill>
                  <a:srgbClr val="888888"/>
                </a:solidFill>
                <a:latin typeface="Arial" panose="02020603050405020304" pitchFamily="2"/>
              </a:rPr>
              <a:t>1 </a:t>
            </a:r>
          </a:p>
        </p:txBody>
      </p:sp>
    </p:spTree>
    <p:extLst>
      <p:ext uri="{BB962C8B-B14F-4D97-AF65-F5344CB8AC3E}">
        <p14:creationId xmlns:p14="http://schemas.microsoft.com/office/powerpoint/2010/main" val="3535724910"/>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cSld name="2_1_">
    <p:bg>
      <p:bgPr>
        <a:solidFill>
          <a:schemeClr val="bg1">
            <a:alpha val="0"/>
          </a:schemeClr>
        </a:solidFill>
        <a:effectLst/>
      </p:bgPr>
    </p:bg>
    <p:spTree>
      <p:nvGrpSpPr>
        <p:cNvPr id="1" name=""/>
        <p:cNvGrpSpPr/>
        <p:nvPr/>
      </p:nvGrpSpPr>
      <p:grpSpPr>
        <a:xfrm>
          <a:off x="0" y="0"/>
          <a:ext cx="0" cy="0"/>
          <a:chOff x="0" y="0"/>
          <a:chExt cx="0" cy="0"/>
        </a:xfrm>
      </p:grpSpPr>
      <p:sp>
        <p:nvSpPr>
          <p:cNvPr id="71" name="Text Placeholder 70"/>
          <p:cNvSpPr>
            <a:spLocks noGrp="1"/>
          </p:cNvSpPr>
          <p:nvPr>
            <p:ph type="body" idx="10"/>
          </p:nvPr>
        </p:nvSpPr>
        <p:spPr>
          <a:xfrm>
            <a:off x="448983" y="77932"/>
            <a:ext cx="8174317" cy="196994"/>
          </a:xfrm>
          <a:prstGeom prst="rect">
            <a:avLst/>
          </a:prstGeom>
          <a:noFill/>
          <a:ln w="0" cmpd="sng">
            <a:noFill/>
            <a:prstDash val="solid"/>
          </a:ln>
        </p:spPr>
        <p:txBody>
          <a:bodyPr vert="horz" lIns="0" tIns="6268" rIns="0" bIns="0" anchor="t"/>
          <a:lstStyle>
            <a:lvl1pPr marL="123087" marR="0" indent="0" algn="l">
              <a:lnSpc>
                <a:spcPts val="1526"/>
              </a:lnSpc>
              <a:spcAft>
                <a:spcPts val="458"/>
              </a:spcAft>
              <a:defRPr/>
            </a:lvl1pPr>
          </a:lstStyle>
          <a:p>
            <a:pPr marL="13716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72" name="Text Placeholder 71"/>
          <p:cNvSpPr>
            <a:spLocks noGrp="1"/>
          </p:cNvSpPr>
          <p:nvPr>
            <p:ph type="body" idx="10"/>
          </p:nvPr>
        </p:nvSpPr>
        <p:spPr>
          <a:xfrm>
            <a:off x="448983" y="274927"/>
            <a:ext cx="8174317" cy="186170"/>
          </a:xfrm>
          <a:prstGeom prst="rect">
            <a:avLst/>
          </a:prstGeom>
          <a:noFill/>
          <a:ln w="0" cmpd="sng">
            <a:noFill/>
            <a:prstDash val="solid"/>
          </a:ln>
        </p:spPr>
        <p:txBody>
          <a:bodyPr vert="horz" lIns="0" tIns="74650" rIns="0" bIns="0" anchor="t"/>
          <a:lstStyle>
            <a:lvl1pPr marL="164117" marR="0" indent="0" algn="l">
              <a:lnSpc>
                <a:spcPts val="897"/>
              </a:lnSpc>
              <a:spcAft>
                <a:spcPts val="395"/>
              </a:spcAft>
              <a:defRPr/>
            </a:lvl1pPr>
          </a:lstStyle>
          <a:p>
            <a:pPr marL="182880" marR="0" indent="0" algn="l">
              <a:lnSpc>
                <a:spcPts val="1000"/>
              </a:lnSpc>
              <a:spcAft>
                <a:spcPts val="440"/>
              </a:spcAft>
            </a:pPr>
            <a:r>
              <a:rPr lang="en-US" sz="800" b="1" spc="4">
                <a:solidFill>
                  <a:srgbClr val="000000"/>
                </a:solidFill>
                <a:latin typeface="Times New Roman" panose="02020603050405020304" pitchFamily="1"/>
              </a:rPr>
              <a:t>AUGUST 18 – AUGUST 22, 2014 </a:t>
            </a:r>
          </a:p>
        </p:txBody>
      </p:sp>
      <p:sp>
        <p:nvSpPr>
          <p:cNvPr id="73" name="Text Placeholder 72"/>
          <p:cNvSpPr>
            <a:spLocks noGrp="1"/>
          </p:cNvSpPr>
          <p:nvPr>
            <p:ph type="body" idx="10"/>
          </p:nvPr>
        </p:nvSpPr>
        <p:spPr>
          <a:xfrm>
            <a:off x="401917" y="461097"/>
            <a:ext cx="4019176" cy="113001"/>
          </a:xfrm>
          <a:prstGeom prst="rect">
            <a:avLst/>
          </a:prstGeom>
          <a:noFill/>
          <a:ln w="0" cmpd="sng">
            <a:noFill/>
            <a:prstDash val="solid"/>
          </a:ln>
        </p:spPr>
        <p:txBody>
          <a:bodyPr vert="horz" lIns="0" tIns="15956" rIns="0" bIns="0" anchor="t"/>
          <a:lstStyle>
            <a:lvl1pPr marL="287204" marR="0" indent="0" algn="l">
              <a:lnSpc>
                <a:spcPts val="1077"/>
              </a:lnSpc>
              <a:spcAft>
                <a:spcPts val="4"/>
              </a:spcAft>
              <a:defRPr/>
            </a:lvl1pPr>
          </a:lstStyle>
          <a:p>
            <a:pPr marL="320040" marR="0" indent="0" algn="l">
              <a:lnSpc>
                <a:spcPts val="1200"/>
              </a:lnSpc>
              <a:spcAft>
                <a:spcPts val="5"/>
              </a:spcAft>
            </a:pPr>
            <a:r>
              <a:rPr lang="en-US" sz="900" spc="0">
                <a:solidFill>
                  <a:srgbClr val="A50021"/>
                </a:solidFill>
                <a:latin typeface="Times New Roman" panose="02020603050405020304" pitchFamily="1"/>
              </a:rPr>
              <a:t>Commercial Paper Pool Comparison </a:t>
            </a:r>
          </a:p>
        </p:txBody>
      </p:sp>
      <p:sp>
        <p:nvSpPr>
          <p:cNvPr id="74" name="Text Placeholder 73"/>
          <p:cNvSpPr>
            <a:spLocks noGrp="1"/>
          </p:cNvSpPr>
          <p:nvPr>
            <p:ph type="body" idx="10"/>
          </p:nvPr>
        </p:nvSpPr>
        <p:spPr>
          <a:xfrm>
            <a:off x="401917" y="2335790"/>
            <a:ext cx="4019176" cy="104342"/>
          </a:xfrm>
          <a:prstGeom prst="rect">
            <a:avLst/>
          </a:prstGeom>
          <a:noFill/>
          <a:ln w="0" cmpd="sng">
            <a:noFill/>
            <a:prstDash val="solid"/>
          </a:ln>
        </p:spPr>
        <p:txBody>
          <a:bodyPr vert="horz" lIns="0" tIns="2279" rIns="0" bIns="0" anchor="t"/>
          <a:lstStyle>
            <a:lvl1pPr marL="0" marR="0" indent="0" algn="ctr">
              <a:lnSpc>
                <a:spcPts val="1077"/>
              </a:lnSpc>
              <a:spcAft>
                <a:spcPts val="4"/>
              </a:spcAft>
              <a:defRPr/>
            </a:lvl1pPr>
          </a:lstStyle>
          <a:p>
            <a:pPr marL="0" marR="0" indent="0" algn="ctr">
              <a:lnSpc>
                <a:spcPts val="1200"/>
              </a:lnSpc>
              <a:spcAft>
                <a:spcPts val="5"/>
              </a:spcAft>
            </a:pPr>
            <a:r>
              <a:rPr lang="en-US" sz="900" spc="0">
                <a:solidFill>
                  <a:srgbClr val="A50021"/>
                </a:solidFill>
                <a:latin typeface="Times New Roman" panose="02020603050405020304" pitchFamily="1"/>
              </a:rPr>
              <a:t>Yields on Collateralized Investment Agreements* </a:t>
            </a:r>
          </a:p>
        </p:txBody>
      </p:sp>
      <p:sp>
        <p:nvSpPr>
          <p:cNvPr id="75" name="Text Placeholder 74"/>
          <p:cNvSpPr>
            <a:spLocks noGrp="1"/>
          </p:cNvSpPr>
          <p:nvPr>
            <p:ph type="body" idx="10"/>
          </p:nvPr>
        </p:nvSpPr>
        <p:spPr>
          <a:xfrm>
            <a:off x="401917" y="4673312"/>
            <a:ext cx="4019176" cy="400916"/>
          </a:xfrm>
          <a:prstGeom prst="rect">
            <a:avLst/>
          </a:prstGeom>
          <a:noFill/>
          <a:ln w="0" cmpd="sng">
            <a:noFill/>
            <a:prstDash val="solid"/>
          </a:ln>
        </p:spPr>
        <p:txBody>
          <a:bodyPr vert="horz" lIns="0" tIns="3419" rIns="0" bIns="0" anchor="t"/>
          <a:lstStyle>
            <a:lvl1pPr marL="287204" marR="0" indent="0" algn="l">
              <a:lnSpc>
                <a:spcPts val="987"/>
              </a:lnSpc>
              <a:spcBef>
                <a:spcPts val="1588"/>
              </a:spcBef>
              <a:spcAft>
                <a:spcPts val="0"/>
              </a:spcAft>
              <a:defRPr/>
            </a:lvl1pPr>
          </a:lstStyle>
          <a:p>
            <a:pPr marL="137160" marR="0" indent="0" algn="l">
              <a:lnSpc>
                <a:spcPts val="800"/>
              </a:lnSpc>
              <a:spcAft>
                <a:spcPts val="0"/>
              </a:spcAft>
            </a:pPr>
            <a:r>
              <a:rPr lang="en-US" sz="600" spc="0">
                <a:solidFill>
                  <a:srgbClr val="000000"/>
                </a:solidFill>
                <a:latin typeface="Arial" panose="02020603050405020304" pitchFamily="2"/>
              </a:rPr>
              <a:t>*Collateralized guaranteed investment contracts consists of United States Treasury securities and AAA-rated agency securities. </a:t>
            </a:r>
          </a:p>
          <a:p>
            <a:pPr marL="320040" marR="0" indent="0" algn="l">
              <a:lnSpc>
                <a:spcPts val="1100"/>
              </a:lnSpc>
              <a:spcBef>
                <a:spcPts val="1770"/>
              </a:spcBef>
              <a:spcAft>
                <a:spcPts val="0"/>
              </a:spcAft>
            </a:pPr>
            <a:r>
              <a:rPr lang="en-US" sz="900" spc="0">
                <a:solidFill>
                  <a:srgbClr val="A50021"/>
                </a:solidFill>
                <a:latin typeface="Times New Roman" panose="02020603050405020304" pitchFamily="1"/>
              </a:rPr>
              <a:t>Fed Outlook  </a:t>
            </a:r>
          </a:p>
        </p:txBody>
      </p:sp>
      <p:sp>
        <p:nvSpPr>
          <p:cNvPr id="76" name="Text Placeholder 75"/>
          <p:cNvSpPr>
            <a:spLocks noGrp="1"/>
          </p:cNvSpPr>
          <p:nvPr>
            <p:ph type="body" idx="10"/>
          </p:nvPr>
        </p:nvSpPr>
        <p:spPr>
          <a:xfrm>
            <a:off x="4844677" y="461096"/>
            <a:ext cx="3818965" cy="102611"/>
          </a:xfrm>
          <a:prstGeom prst="rect">
            <a:avLst/>
          </a:prstGeom>
          <a:noFill/>
          <a:ln w="0" cmpd="sng">
            <a:noFill/>
            <a:prstDash val="solid"/>
          </a:ln>
        </p:spPr>
        <p:txBody>
          <a:bodyPr vert="horz" lIns="0" tIns="2279" rIns="0" bIns="0" anchor="t"/>
          <a:lstStyle>
            <a:lvl1pPr marL="0" marR="0" indent="0" algn="ctr">
              <a:lnSpc>
                <a:spcPts val="987"/>
              </a:lnSpc>
              <a:spcAft>
                <a:spcPts val="0"/>
              </a:spcAft>
              <a:defRPr/>
            </a:lvl1pPr>
          </a:lstStyle>
          <a:p>
            <a:pPr marL="0" marR="0" indent="0" algn="ctr">
              <a:lnSpc>
                <a:spcPts val="1100"/>
              </a:lnSpc>
              <a:spcAft>
                <a:spcPts val="0"/>
              </a:spcAft>
            </a:pPr>
            <a:r>
              <a:rPr lang="en-US" sz="900" spc="0">
                <a:solidFill>
                  <a:srgbClr val="A50021"/>
                </a:solidFill>
                <a:latin typeface="Times New Roman" panose="02020603050405020304" pitchFamily="1"/>
              </a:rPr>
              <a:t>Government Investment Pool Average Rate Summary </a:t>
            </a:r>
          </a:p>
        </p:txBody>
      </p:sp>
      <p:sp>
        <p:nvSpPr>
          <p:cNvPr id="77" name="Text Placeholder 76"/>
          <p:cNvSpPr>
            <a:spLocks noGrp="1"/>
          </p:cNvSpPr>
          <p:nvPr>
            <p:ph type="body" idx="10"/>
          </p:nvPr>
        </p:nvSpPr>
        <p:spPr>
          <a:xfrm>
            <a:off x="4844677" y="2308514"/>
            <a:ext cx="3818965" cy="184006"/>
          </a:xfrm>
          <a:prstGeom prst="rect">
            <a:avLst/>
          </a:prstGeom>
          <a:noFill/>
          <a:ln w="0" cmpd="sng">
            <a:noFill/>
            <a:prstDash val="solid"/>
          </a:ln>
        </p:spPr>
        <p:txBody>
          <a:bodyPr vert="horz" lIns="0" tIns="2279" rIns="0" bIns="0" anchor="t"/>
          <a:lstStyle>
            <a:lvl1pPr marL="41029" marR="0" indent="0" algn="l">
              <a:lnSpc>
                <a:spcPts val="808"/>
              </a:lnSpc>
              <a:spcBef>
                <a:spcPts val="13"/>
              </a:spcBef>
              <a:spcAft>
                <a:spcPts val="0"/>
              </a:spcAft>
              <a:defRPr/>
            </a:lvl1pPr>
          </a:lstStyle>
          <a:p>
            <a:pPr marL="45720" marR="0" indent="0" algn="l">
              <a:lnSpc>
                <a:spcPts val="1200"/>
              </a:lnSpc>
              <a:spcAft>
                <a:spcPts val="0"/>
              </a:spcAft>
            </a:pPr>
            <a:r>
              <a:rPr lang="en-US" sz="900" spc="0">
                <a:solidFill>
                  <a:srgbClr val="A50021"/>
                </a:solidFill>
                <a:latin typeface="Times New Roman" panose="02020603050405020304" pitchFamily="1"/>
              </a:rPr>
              <a:t>Market Movers </a:t>
            </a:r>
          </a:p>
          <a:p>
            <a:pPr marL="45720" marR="0" indent="0" algn="l">
              <a:lnSpc>
                <a:spcPts val="900"/>
              </a:lnSpc>
              <a:spcBef>
                <a:spcPts val="15"/>
              </a:spcBef>
              <a:spcAft>
                <a:spcPts val="0"/>
              </a:spcAft>
            </a:pPr>
            <a:r>
              <a:rPr lang="en-US" sz="700" u="sng" spc="0">
                <a:solidFill>
                  <a:srgbClr val="000000"/>
                </a:solidFill>
                <a:latin typeface="Times New Roman" panose="02020603050405020304" pitchFamily="1"/>
              </a:rPr>
              <a:t>Source: Bloomberg </a:t>
            </a:r>
          </a:p>
        </p:txBody>
      </p:sp>
      <p:sp>
        <p:nvSpPr>
          <p:cNvPr id="83" name="Text Placeholder 82"/>
          <p:cNvSpPr>
            <a:spLocks noGrp="1"/>
          </p:cNvSpPr>
          <p:nvPr>
            <p:ph type="body" idx="10"/>
          </p:nvPr>
        </p:nvSpPr>
        <p:spPr>
          <a:xfrm>
            <a:off x="785159" y="586220"/>
            <a:ext cx="1051112" cy="68407"/>
          </a:xfrm>
          <a:prstGeom prst="rect">
            <a:avLst/>
          </a:prstGeom>
          <a:noFill/>
          <a:ln w="0" cmpd="sng">
            <a:noFill/>
            <a:prstDash val="solid"/>
          </a:ln>
        </p:spPr>
        <p:txBody>
          <a:bodyPr vert="horz" lIns="0" tIns="0" rIns="0" bIns="0" anchor="t"/>
          <a:lstStyle>
            <a:lvl1pPr marL="0" marR="0" indent="0" algn="l">
              <a:lnSpc>
                <a:spcPts val="718"/>
              </a:lnSpc>
              <a:spcAft>
                <a:spcPts val="18"/>
              </a:spcAft>
              <a:defRPr/>
            </a:lvl1pPr>
          </a:lstStyle>
          <a:p>
            <a:pPr marL="0" marR="0" indent="0" algn="l">
              <a:lnSpc>
                <a:spcPts val="800"/>
              </a:lnSpc>
              <a:spcAft>
                <a:spcPts val="20"/>
              </a:spcAft>
            </a:pPr>
            <a:r>
              <a:rPr lang="en-US" sz="700" spc="-27">
                <a:solidFill>
                  <a:srgbClr val="000000"/>
                </a:solidFill>
                <a:latin typeface="Times New Roman" panose="02020603050405020304" pitchFamily="1"/>
              </a:rPr>
              <a:t>as of August 22, 2014 </a:t>
            </a:r>
          </a:p>
        </p:txBody>
      </p:sp>
      <p:sp>
        <p:nvSpPr>
          <p:cNvPr id="86" name="Text Placeholder 85"/>
          <p:cNvSpPr>
            <a:spLocks noGrp="1"/>
          </p:cNvSpPr>
          <p:nvPr>
            <p:ph type="body" idx="10"/>
          </p:nvPr>
        </p:nvSpPr>
        <p:spPr>
          <a:xfrm>
            <a:off x="846418" y="2452255"/>
            <a:ext cx="1904253" cy="68407"/>
          </a:xfrm>
          <a:prstGeom prst="rect">
            <a:avLst/>
          </a:prstGeom>
          <a:noFill/>
          <a:ln w="0" cmpd="sng">
            <a:noFill/>
            <a:prstDash val="solid"/>
          </a:ln>
        </p:spPr>
        <p:txBody>
          <a:bodyPr vert="horz" lIns="0" tIns="0" rIns="0" bIns="0" anchor="t"/>
          <a:lstStyle>
            <a:lvl1pPr marL="0" marR="0" indent="0" algn="l">
              <a:lnSpc>
                <a:spcPts val="718"/>
              </a:lnSpc>
              <a:spcAft>
                <a:spcPts val="0"/>
              </a:spcAft>
              <a:defRPr/>
            </a:lvl1pPr>
          </a:lstStyle>
          <a:p>
            <a:pPr marL="0" marR="0" indent="0" algn="l">
              <a:lnSpc>
                <a:spcPts val="800"/>
              </a:lnSpc>
              <a:spcAft>
                <a:spcPts val="0"/>
              </a:spcAft>
            </a:pPr>
            <a:r>
              <a:rPr lang="en-US" sz="700" spc="-13">
                <a:solidFill>
                  <a:srgbClr val="000000"/>
                </a:solidFill>
                <a:latin typeface="Times New Roman" panose="02020603050405020304" pitchFamily="1"/>
              </a:rPr>
              <a:t>as of August 22, 2014, Source: Internal </a:t>
            </a:r>
          </a:p>
        </p:txBody>
      </p:sp>
      <p:sp>
        <p:nvSpPr>
          <p:cNvPr id="89" name="Text Placeholder 88"/>
          <p:cNvSpPr>
            <a:spLocks noGrp="1"/>
          </p:cNvSpPr>
          <p:nvPr>
            <p:ph type="body" idx="10"/>
          </p:nvPr>
        </p:nvSpPr>
        <p:spPr>
          <a:xfrm>
            <a:off x="5185336" y="575830"/>
            <a:ext cx="1050365" cy="68407"/>
          </a:xfrm>
          <a:prstGeom prst="rect">
            <a:avLst/>
          </a:prstGeom>
          <a:noFill/>
          <a:ln w="0" cmpd="sng">
            <a:noFill/>
            <a:prstDash val="solid"/>
          </a:ln>
        </p:spPr>
        <p:txBody>
          <a:bodyPr vert="horz" lIns="0" tIns="0" rIns="0" bIns="0" anchor="t"/>
          <a:lstStyle>
            <a:lvl1pPr marL="0" marR="0" indent="0" algn="l">
              <a:lnSpc>
                <a:spcPts val="718"/>
              </a:lnSpc>
              <a:spcAft>
                <a:spcPts val="0"/>
              </a:spcAft>
              <a:defRPr/>
            </a:lvl1pPr>
          </a:lstStyle>
          <a:p>
            <a:pPr marL="0" marR="0" indent="0" algn="l">
              <a:lnSpc>
                <a:spcPts val="800"/>
              </a:lnSpc>
              <a:spcAft>
                <a:spcPts val="0"/>
              </a:spcAft>
            </a:pPr>
            <a:r>
              <a:rPr lang="en-US" sz="700" spc="-27">
                <a:solidFill>
                  <a:srgbClr val="000000"/>
                </a:solidFill>
                <a:latin typeface="Times New Roman" panose="02020603050405020304" pitchFamily="1"/>
              </a:rPr>
              <a:t>as of August 22, 2014 </a:t>
            </a:r>
          </a:p>
        </p:txBody>
      </p:sp>
      <p:sp>
        <p:nvSpPr>
          <p:cNvPr id="93" name="Text Placeholder 92"/>
          <p:cNvSpPr>
            <a:spLocks noGrp="1"/>
          </p:cNvSpPr>
          <p:nvPr>
            <p:ph type="body" idx="10"/>
          </p:nvPr>
        </p:nvSpPr>
        <p:spPr>
          <a:xfrm>
            <a:off x="652930" y="5648325"/>
            <a:ext cx="6454588" cy="177512"/>
          </a:xfrm>
          <a:prstGeom prst="rect">
            <a:avLst/>
          </a:prstGeom>
          <a:noFill/>
          <a:ln w="0" cmpd="sng">
            <a:noFill/>
            <a:prstDash val="solid"/>
          </a:ln>
        </p:spPr>
        <p:txBody>
          <a:bodyPr vert="horz" lIns="0" tIns="2279" rIns="0" bIns="0" anchor="t"/>
          <a:lstStyle>
            <a:lvl1pPr marL="82058" marR="0" indent="0" algn="l">
              <a:lnSpc>
                <a:spcPts val="718"/>
              </a:lnSpc>
              <a:spcBef>
                <a:spcPts val="27"/>
              </a:spcBef>
              <a:spcAft>
                <a:spcPts val="0"/>
              </a:spcAft>
              <a:defRPr/>
            </a:lvl1pPr>
          </a:lstStyle>
          <a:p>
            <a:pPr marL="91440" marR="0" indent="0" algn="l">
              <a:lnSpc>
                <a:spcPts val="1200"/>
              </a:lnSpc>
              <a:spcAft>
                <a:spcPts val="0"/>
              </a:spcAft>
            </a:pPr>
            <a:r>
              <a:rPr lang="en-US" sz="900" spc="0">
                <a:solidFill>
                  <a:srgbClr val="A50021"/>
                </a:solidFill>
                <a:latin typeface="Times New Roman" panose="02020603050405020304" pitchFamily="1"/>
              </a:rPr>
              <a:t>Interest Rates for Short Term Debt Issues </a:t>
            </a:r>
          </a:p>
          <a:p>
            <a:pPr marL="91440" marR="0" indent="0" algn="l">
              <a:lnSpc>
                <a:spcPts val="800"/>
              </a:lnSpc>
              <a:spcBef>
                <a:spcPts val="30"/>
              </a:spcBef>
              <a:spcAft>
                <a:spcPts val="0"/>
              </a:spcAft>
            </a:pPr>
            <a:r>
              <a:rPr lang="en-US" sz="700" spc="4">
                <a:solidFill>
                  <a:srgbClr val="000000"/>
                </a:solidFill>
                <a:latin typeface="Times New Roman" panose="02020603050405020304" pitchFamily="1"/>
              </a:rPr>
              <a:t>as of August 22, 2014 </a:t>
            </a:r>
          </a:p>
        </p:txBody>
      </p:sp>
      <p:sp>
        <p:nvSpPr>
          <p:cNvPr id="97" name="Text Placeholder 96"/>
          <p:cNvSpPr>
            <a:spLocks noGrp="1"/>
          </p:cNvSpPr>
          <p:nvPr>
            <p:ph type="body" idx="10"/>
          </p:nvPr>
        </p:nvSpPr>
        <p:spPr>
          <a:xfrm>
            <a:off x="7125447" y="5546581"/>
            <a:ext cx="1538195" cy="748145"/>
          </a:xfrm>
          <a:prstGeom prst="rect">
            <a:avLst/>
          </a:prstGeom>
          <a:noFill/>
          <a:ln w="0" cmpd="sng">
            <a:noFill/>
            <a:prstDash val="solid"/>
          </a:ln>
        </p:spPr>
        <p:txBody>
          <a:bodyPr vert="horz" lIns="0" tIns="0" rIns="0" bIns="0" anchor="t"/>
          <a:lstStyle>
            <a:lvl1pPr marL="0" marR="0" indent="0" algn="r">
              <a:lnSpc>
                <a:spcPts val="1256"/>
              </a:lnSpc>
              <a:spcAft>
                <a:spcPts val="0"/>
              </a:spcAft>
              <a:defRPr/>
            </a:lvl1pPr>
          </a:lstStyle>
          <a:p>
            <a:pPr marL="0" marR="0" indent="0" algn="r">
              <a:lnSpc>
                <a:spcPts val="1400"/>
              </a:lnSpc>
              <a:spcAft>
                <a:spcPts val="0"/>
              </a:spcAft>
            </a:pPr>
            <a:r>
              <a:rPr lang="en-US" sz="700" spc="49">
                <a:solidFill>
                  <a:srgbClr val="000000"/>
                </a:solidFill>
                <a:latin typeface="Arial" panose="02020603050405020304" pitchFamily="2"/>
              </a:rPr>
              <a:t>Contact Jack Addams Direct: 214/953-4102 Toll Free: 800.678.3792 </a:t>
            </a:r>
            <a:r>
              <a:rPr lang="en-US" sz="700" u="sng" spc="49">
                <a:solidFill>
                  <a:srgbClr val="0000FF"/>
                </a:solidFill>
                <a:latin typeface="Arial" panose="02020603050405020304" pitchFamily="2"/>
              </a:rPr>
              <a:t>jack.addams@firstsw.comFirstSW.com</a:t>
            </a:r>
            <a:r>
              <a:rPr lang="en-US" sz="100" spc="49">
                <a:solidFill>
                  <a:srgbClr val="000000"/>
                </a:solidFill>
                <a:latin typeface="Arial" panose="02020603050405020304" pitchFamily="2"/>
              </a:rPr>
              <a:t> </a:t>
            </a:r>
          </a:p>
        </p:txBody>
      </p:sp>
      <p:sp>
        <p:nvSpPr>
          <p:cNvPr id="98" name="Text Placeholder 97"/>
          <p:cNvSpPr>
            <a:spLocks noGrp="1"/>
          </p:cNvSpPr>
          <p:nvPr>
            <p:ph type="body" idx="10"/>
          </p:nvPr>
        </p:nvSpPr>
        <p:spPr>
          <a:xfrm>
            <a:off x="581960" y="6393873"/>
            <a:ext cx="8174317" cy="394855"/>
          </a:xfrm>
          <a:prstGeom prst="rect">
            <a:avLst/>
          </a:prstGeom>
          <a:noFill/>
          <a:ln w="0" cmpd="sng">
            <a:noFill/>
            <a:prstDash val="solid"/>
          </a:ln>
        </p:spPr>
        <p:txBody>
          <a:bodyPr vert="horz" lIns="0" tIns="2849" rIns="0" bIns="0" anchor="t"/>
          <a:lstStyle>
            <a:lvl1pPr marL="82058" marR="0" indent="0" algn="l">
              <a:lnSpc>
                <a:spcPts val="718"/>
              </a:lnSpc>
              <a:spcBef>
                <a:spcPts val="202"/>
              </a:spcBef>
              <a:spcAft>
                <a:spcPts val="40"/>
              </a:spcAft>
              <a:tabLst>
                <a:tab pos="6113340" algn="r"/>
              </a:tabLst>
              <a:defRPr/>
            </a:lvl1pPr>
          </a:lstStyle>
          <a:p>
            <a:pPr marL="91440" marR="274320" indent="0" algn="just">
              <a:lnSpc>
                <a:spcPts val="800"/>
              </a:lnSpc>
              <a:spcAft>
                <a:spcPts val="0"/>
              </a:spcAft>
            </a:pPr>
            <a:r>
              <a:rPr lang="en-US" sz="600" spc="0">
                <a:solidFill>
                  <a:srgbClr val="000000"/>
                </a:solidFill>
                <a:latin typeface="Arial" panose="02020603050405020304" pitchFamily="2"/>
              </a:rPr>
              <a:t>Disclosure: This paper is intended for issuers for educational and informational purposes only and does not constitute legal or investment advice, nor is it an offer or a solicitation of an offer to buy or sell any investment or other specific product. Information provided in this paper was obtained from sources that are believed to be reliable; however, it is not guaranteed to be correct, complete, or current, and is not intended to imply or establish standards of care applicable to any attorney or advisor in any particular circumstances. The statements within constitute FirstSouthwest views as of the date of the report and are subject to change without notice. </a:t>
            </a:r>
          </a:p>
          <a:p>
            <a:pPr marL="91440" marR="0" indent="0" algn="l">
              <a:lnSpc>
                <a:spcPts val="800"/>
              </a:lnSpc>
              <a:spcBef>
                <a:spcPts val="225"/>
              </a:spcBef>
              <a:spcAft>
                <a:spcPts val="45"/>
              </a:spcAft>
              <a:tabLst>
                <a:tab pos="6812280" algn="r"/>
              </a:tabLst>
            </a:pPr>
            <a:r>
              <a:rPr lang="en-US" sz="600" spc="0">
                <a:solidFill>
                  <a:srgbClr val="000000"/>
                </a:solidFill>
                <a:latin typeface="Arial" panose="02020603050405020304" pitchFamily="2"/>
              </a:rPr>
              <a:t>This paper represents historical information only and is not an indication of future performance.</a:t>
            </a:r>
            <a:r>
              <a:rPr lang="en-US" sz="100" spc="0">
                <a:solidFill>
                  <a:srgbClr val="888888"/>
                </a:solidFill>
                <a:latin typeface="Arial" panose="02020603050405020304" pitchFamily="2"/>
              </a:rPr>
              <a:t> </a:t>
            </a:r>
            <a:r>
              <a:rPr lang="en-US" sz="800" spc="0">
                <a:solidFill>
                  <a:srgbClr val="888888"/>
                </a:solidFill>
                <a:latin typeface="Arial" panose="02020603050405020304" pitchFamily="2"/>
              </a:rPr>
              <a:t>2 </a:t>
            </a:r>
          </a:p>
        </p:txBody>
      </p:sp>
    </p:spTree>
    <p:extLst>
      <p:ext uri="{BB962C8B-B14F-4D97-AF65-F5344CB8AC3E}">
        <p14:creationId xmlns:p14="http://schemas.microsoft.com/office/powerpoint/2010/main" val="405703859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cSld name="3_1_">
    <p:bg>
      <p:bgPr>
        <a:solidFill>
          <a:schemeClr val="bg1">
            <a:alpha val="0"/>
          </a:schemeClr>
        </a:solidFill>
        <a:effectLst/>
      </p:bgPr>
    </p:bg>
    <p:spTree>
      <p:nvGrpSpPr>
        <p:cNvPr id="1" name=""/>
        <p:cNvGrpSpPr/>
        <p:nvPr/>
      </p:nvGrpSpPr>
      <p:grpSpPr>
        <a:xfrm>
          <a:off x="0" y="0"/>
          <a:ext cx="0" cy="0"/>
          <a:chOff x="0" y="0"/>
          <a:chExt cx="0" cy="0"/>
        </a:xfrm>
      </p:grpSpPr>
      <p:sp>
        <p:nvSpPr>
          <p:cNvPr id="104" name="Text Placeholder 103"/>
          <p:cNvSpPr>
            <a:spLocks noGrp="1"/>
          </p:cNvSpPr>
          <p:nvPr>
            <p:ph type="body" idx="10"/>
          </p:nvPr>
        </p:nvSpPr>
        <p:spPr>
          <a:xfrm>
            <a:off x="595405" y="77932"/>
            <a:ext cx="7881471" cy="196994"/>
          </a:xfrm>
          <a:prstGeom prst="rect">
            <a:avLst/>
          </a:prstGeom>
          <a:noFill/>
          <a:ln w="0" cmpd="sng">
            <a:noFill/>
            <a:prstDash val="solid"/>
          </a:ln>
        </p:spPr>
        <p:txBody>
          <a:bodyPr vert="horz" lIns="0" tIns="6268" rIns="0" bIns="0" anchor="t"/>
          <a:lstStyle>
            <a:lvl1pPr marL="41029" marR="0" indent="0" algn="l">
              <a:lnSpc>
                <a:spcPts val="1526"/>
              </a:lnSpc>
              <a:spcAft>
                <a:spcPts val="458"/>
              </a:spcAft>
              <a:defRPr/>
            </a:lvl1pPr>
          </a:lstStyle>
          <a:p>
            <a:pPr marL="4572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105" name="Text Placeholder 104"/>
          <p:cNvSpPr>
            <a:spLocks noGrp="1"/>
          </p:cNvSpPr>
          <p:nvPr>
            <p:ph type="body" idx="10"/>
          </p:nvPr>
        </p:nvSpPr>
        <p:spPr>
          <a:xfrm>
            <a:off x="595405" y="274926"/>
            <a:ext cx="7881471" cy="6292129"/>
          </a:xfrm>
          <a:prstGeom prst="rect">
            <a:avLst/>
          </a:prstGeom>
          <a:noFill/>
          <a:ln w="0" cmpd="sng">
            <a:noFill/>
            <a:prstDash val="solid"/>
          </a:ln>
        </p:spPr>
        <p:txBody>
          <a:bodyPr vert="horz" lIns="0" tIns="74650" rIns="0" bIns="0" anchor="t"/>
          <a:lstStyle>
            <a:lvl1pPr marL="328233" marR="328233" indent="0" algn="just">
              <a:lnSpc>
                <a:spcPts val="1077"/>
              </a:lnSpc>
              <a:spcBef>
                <a:spcPts val="1077"/>
              </a:spcBef>
              <a:spcAft>
                <a:spcPts val="13376"/>
              </a:spcAft>
              <a:defRPr/>
            </a:lvl1pPr>
          </a:lstStyle>
          <a:p>
            <a:pPr marL="45720" marR="0" indent="0" algn="l">
              <a:lnSpc>
                <a:spcPts val="1000"/>
              </a:lnSpc>
              <a:spcAft>
                <a:spcPts val="0"/>
              </a:spcAft>
            </a:pPr>
            <a:r>
              <a:rPr lang="en-US" sz="800" b="1" spc="4">
                <a:solidFill>
                  <a:srgbClr val="000000"/>
                </a:solidFill>
                <a:latin typeface="Times New Roman" panose="02020603050405020304" pitchFamily="1"/>
              </a:rPr>
              <a:t>AUGUST 18 – AUGUST 22, 2014 </a:t>
            </a:r>
          </a:p>
          <a:p>
            <a:pPr marL="365760" marR="365760" indent="0" algn="just">
              <a:lnSpc>
                <a:spcPts val="1200"/>
              </a:lnSpc>
              <a:spcBef>
                <a:spcPts val="2095"/>
              </a:spcBef>
              <a:spcAft>
                <a:spcPts val="0"/>
              </a:spcAft>
            </a:pPr>
            <a:r>
              <a:rPr lang="en-US" sz="900" spc="0">
                <a:solidFill>
                  <a:srgbClr val="000000"/>
                </a:solidFill>
                <a:latin typeface="Arial" panose="02020603050405020304" pitchFamily="2"/>
              </a:rPr>
              <a:t>The most anticipated event last week was the Fed’s annual economic symposium in Jackson Hole, Wyoming, and specifically the lead-off speech from Chairwoman Janet Yellen. With the official unemployment rate falling much quicker than expected, the timing of the first rate increase has drifted forward in anticipation. Of course, the market doesn’t hike rates; the Fed does...so all ears were on Yellen. On Friday morning, Yellen acknowledged that the recent drop in unemployment was “encouraging,” but noted that “five years after the end of the recession, the labor market has yet to fully recover.” She also pointed to the historically low labor market participation rate which she believes “overstates the improvement in overall labor market conditions." These statements were no surprise as Yellen has been consistent in her views on employment. However, she did offer some counter-arguments, suggesting that "wages could begin to rise at a noticeably more rapid pace once pent-up wage deflation has been absorbed." Although the financial markets could have moved significantly in response, Yellen’s assessment was balanced enough to prompt little movement. </a:t>
            </a:r>
          </a:p>
          <a:p>
            <a:pPr marL="365760" marR="365760" indent="0" algn="just">
              <a:lnSpc>
                <a:spcPts val="1200"/>
              </a:lnSpc>
              <a:spcBef>
                <a:spcPts val="1200"/>
              </a:spcBef>
              <a:spcAft>
                <a:spcPts val="0"/>
              </a:spcAft>
            </a:pPr>
            <a:r>
              <a:rPr lang="en-US" sz="900" spc="0">
                <a:solidFill>
                  <a:srgbClr val="000000"/>
                </a:solidFill>
                <a:latin typeface="Arial" panose="02020603050405020304" pitchFamily="2"/>
              </a:rPr>
              <a:t>The Chairwoman wasn’t the only Fed speaker voicing an opinion last week. St. Louis Fed President James Bullard pointed out that since recent labor market improvement has exceeded Fed expectations “evidence is leading toward an earlier (rate) increase.” Later, he mentioned Q1 2015 as a likely start date. San Francisco Fed Bank President John Williams told CNBC that he believes the first rate increase will happen in the second half of 2015. And, Atlanta Fed President Dennis Lockhart mentioned that he had “...misread the potential for higher growth too many times before...and want to wait a little bit longer." All in all, the collective Fed voice seems to suggest the first rate increase is about a year away. </a:t>
            </a:r>
          </a:p>
          <a:p>
            <a:pPr marL="365760" marR="365760" indent="0" algn="just">
              <a:lnSpc>
                <a:spcPts val="1200"/>
              </a:lnSpc>
              <a:spcBef>
                <a:spcPts val="1200"/>
              </a:spcBef>
              <a:spcAft>
                <a:spcPts val="0"/>
              </a:spcAft>
            </a:pPr>
            <a:r>
              <a:rPr lang="en-US" sz="900" spc="-9">
                <a:solidFill>
                  <a:srgbClr val="000000"/>
                </a:solidFill>
                <a:latin typeface="Arial" panose="02020603050405020304" pitchFamily="2"/>
              </a:rPr>
              <a:t>One reason why many are expecting the Fed to raise short-term rates 9-12 months from now, instead of 15-18 months, is an apparent upward trend in price pressures experienced during the second quarter. This had suggested the Fed might already be behind the curve, and as a result should consider increasing rates sooner rather than later. In particular, CPI had been increasing in much larger increments, averaging nearly +0.3% during the quarter. Last Tuesday, the Fed was able to breathe easier as both CPI and core CPI increased by +0.1% in July, the smallest gain in seven and nine months respectively. </a:t>
            </a:r>
          </a:p>
          <a:p>
            <a:pPr marL="365760" marR="365760" indent="0" algn="just">
              <a:lnSpc>
                <a:spcPts val="1200"/>
              </a:lnSpc>
              <a:spcBef>
                <a:spcPts val="1200"/>
              </a:spcBef>
              <a:spcAft>
                <a:spcPts val="0"/>
              </a:spcAft>
            </a:pPr>
            <a:r>
              <a:rPr lang="en-US" sz="900" spc="-4">
                <a:solidFill>
                  <a:srgbClr val="000000"/>
                </a:solidFill>
                <a:latin typeface="Arial" panose="02020603050405020304" pitchFamily="2"/>
              </a:rPr>
              <a:t>There was quite a bit of housing news released last week, all of it pretty solid. Housing starts surged 15.7% in July to a 1093k annual pace. Building permits also made better-than-expected gains, rising 8.1% to a 1052k annual pace. While the increase is welcomed news, it’s worth noting that housing starts are nowhere near the two-million plus annual rate from the bubble peak. However, home sales are improving, and the inventory of distressed properties has been whittled down. Existing home sales for the month of July rose by 2.4% to a 5.15 million unit annual pace, the strongest since last September. While the volume is still below a year ago, sales have increased for five straight months. All of these numbers support the idea that housing has become even more rate sensitive. Lending rates have declined in the past several months, and probably opened the door for a number of buyers who were on the fence. If interest rates can continue to decline (</a:t>
            </a:r>
            <a:r>
              <a:rPr lang="en-US" sz="900" i="1" spc="-4">
                <a:solidFill>
                  <a:srgbClr val="000000"/>
                </a:solidFill>
                <a:latin typeface="Arial" panose="02020603050405020304" pitchFamily="2"/>
              </a:rPr>
              <a:t>this is a BIG if</a:t>
            </a:r>
            <a:r>
              <a:rPr lang="en-US" sz="900" spc="-4">
                <a:solidFill>
                  <a:srgbClr val="000000"/>
                </a:solidFill>
                <a:latin typeface="Arial" panose="02020603050405020304" pitchFamily="2"/>
              </a:rPr>
              <a:t>), the housing sector could continue to thrive. BUT, Fannie Mae recently downgraded its housing outlook, pointing to the increase in lending rates. They also cited a new “conservatism” amongst consumers and a lack of willingness to make big-ticket purchases. </a:t>
            </a:r>
          </a:p>
          <a:p>
            <a:pPr marL="365760" marR="365760" indent="0" algn="just">
              <a:lnSpc>
                <a:spcPts val="1200"/>
              </a:lnSpc>
              <a:spcBef>
                <a:spcPts val="1200"/>
              </a:spcBef>
              <a:spcAft>
                <a:spcPts val="14905"/>
              </a:spcAft>
            </a:pPr>
            <a:r>
              <a:rPr lang="en-US" sz="900" spc="0">
                <a:solidFill>
                  <a:srgbClr val="000000"/>
                </a:solidFill>
                <a:latin typeface="Arial" panose="02020603050405020304" pitchFamily="2"/>
              </a:rPr>
              <a:t>If investors are getting nervous about the stock market, it wasn’t apparent last week, as the S&amp;P 500 set another all-time high, moving within a few points of the 2,000 mark. For anyone keeping score, this is nearly triple the recessionary low point of 676 from March 2009. Nervousness wasn’t affecting the bond market either as 10- and 30-year Treasury yields hovered near their 14-month lows. </a:t>
            </a:r>
          </a:p>
        </p:txBody>
      </p:sp>
      <p:sp>
        <p:nvSpPr>
          <p:cNvPr id="106" name="Text Placeholder 105"/>
          <p:cNvSpPr>
            <a:spLocks noGrp="1"/>
          </p:cNvSpPr>
          <p:nvPr>
            <p:ph type="body" idx="10"/>
          </p:nvPr>
        </p:nvSpPr>
        <p:spPr>
          <a:xfrm>
            <a:off x="8195235" y="6567055"/>
            <a:ext cx="215900" cy="89621"/>
          </a:xfrm>
          <a:prstGeom prst="rect">
            <a:avLst/>
          </a:prstGeom>
          <a:noFill/>
          <a:ln w="0" cmpd="sng">
            <a:noFill/>
            <a:prstDash val="solid"/>
          </a:ln>
        </p:spPr>
        <p:txBody>
          <a:bodyPr vert="horz" lIns="0" tIns="1140" rIns="0" bIns="0" anchor="t"/>
          <a:lstStyle>
            <a:lvl1pPr marL="0" marR="0" indent="0" algn="l">
              <a:lnSpc>
                <a:spcPts val="897"/>
              </a:lnSpc>
              <a:spcAft>
                <a:spcPts val="0"/>
              </a:spcAft>
              <a:defRPr/>
            </a:lvl1pPr>
          </a:lstStyle>
          <a:p>
            <a:pPr marL="0" marR="0" indent="0" algn="l">
              <a:lnSpc>
                <a:spcPts val="1000"/>
              </a:lnSpc>
              <a:spcAft>
                <a:spcPts val="0"/>
              </a:spcAft>
            </a:pPr>
            <a:r>
              <a:rPr lang="en-US" sz="800" spc="0">
                <a:solidFill>
                  <a:srgbClr val="888888"/>
                </a:solidFill>
                <a:latin typeface="Arial" panose="02020603050405020304" pitchFamily="2"/>
              </a:rPr>
              <a:t>3 </a:t>
            </a:r>
          </a:p>
        </p:txBody>
      </p:sp>
    </p:spTree>
    <p:extLst>
      <p:ext uri="{BB962C8B-B14F-4D97-AF65-F5344CB8AC3E}">
        <p14:creationId xmlns:p14="http://schemas.microsoft.com/office/powerpoint/2010/main" val="2850906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5" name="TextBox 6"/>
          <p:cNvSpPr txBox="1"/>
          <p:nvPr userDrawn="1"/>
        </p:nvSpPr>
        <p:spPr>
          <a:xfrm>
            <a:off x="2112963" y="717550"/>
            <a:ext cx="185737" cy="369888"/>
          </a:xfrm>
          <a:prstGeom prst="rect">
            <a:avLst/>
          </a:prstGeom>
          <a:noFill/>
        </p:spPr>
        <p:txBody>
          <a:bodyPr wrap="none">
            <a:spAutoFit/>
          </a:bodyPr>
          <a:lstStyle/>
          <a:p>
            <a:pPr>
              <a:defRPr/>
            </a:pPr>
            <a:endParaRPr lang="en-US" dirty="0"/>
          </a:p>
        </p:txBody>
      </p:sp>
      <p:sp>
        <p:nvSpPr>
          <p:cNvPr id="11" name="Text Placeholder 10"/>
          <p:cNvSpPr>
            <a:spLocks noGrp="1"/>
          </p:cNvSpPr>
          <p:nvPr>
            <p:ph type="body" sz="quarter" idx="13"/>
          </p:nvPr>
        </p:nvSpPr>
        <p:spPr>
          <a:xfrm>
            <a:off x="274320" y="457200"/>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8" name="Content Placeholder 2"/>
          <p:cNvSpPr>
            <a:spLocks noGrp="1"/>
          </p:cNvSpPr>
          <p:nvPr>
            <p:ph idx="1"/>
          </p:nvPr>
        </p:nvSpPr>
        <p:spPr>
          <a:xfrm>
            <a:off x="1609725" y="914400"/>
            <a:ext cx="5516880" cy="4612005"/>
          </a:xfrm>
          <a:prstGeom prst="rect">
            <a:avLst/>
          </a:prstGeom>
        </p:spPr>
        <p:txBody>
          <a:bodyPr/>
          <a:lstStyle>
            <a:lvl1pPr>
              <a:spcBef>
                <a:spcPts val="600"/>
              </a:spcBef>
              <a:spcAft>
                <a:spcPts val="600"/>
              </a:spcAft>
              <a:buFont typeface="Wingdings" pitchFamily="2" charset="2"/>
              <a:buNone/>
              <a:defRPr lang="en-US" sz="1600" kern="1200" dirty="0" smtClean="0">
                <a:solidFill>
                  <a:schemeClr val="tx1"/>
                </a:solidFill>
                <a:latin typeface="Arial" pitchFamily="34" charset="0"/>
                <a:ea typeface="+mn-ea"/>
                <a:cs typeface="Arial" pitchFamily="34" charset="0"/>
              </a:defRPr>
            </a:lvl1pPr>
            <a:lvl2pPr>
              <a:buClr>
                <a:srgbClr val="5E5C60"/>
              </a:buClr>
              <a:buFont typeface="Arial" pitchFamily="34" charset="0"/>
              <a:buChar char="–"/>
              <a:defRPr sz="1400">
                <a:solidFill>
                  <a:schemeClr val="tx1"/>
                </a:solidFill>
                <a:latin typeface="Arial" pitchFamily="34" charset="0"/>
                <a:cs typeface="Arial" pitchFamily="34" charset="0"/>
              </a:defRPr>
            </a:lvl2pPr>
            <a:lvl3pPr>
              <a:buFont typeface="Courier New" pitchFamily="49" charset="0"/>
              <a:buChar char="o"/>
              <a:defRPr sz="1400">
                <a:solidFill>
                  <a:schemeClr val="tx1"/>
                </a:solidFill>
                <a:latin typeface="Arial" pitchFamily="34" charset="0"/>
                <a:cs typeface="Arial" pitchFamily="34" charset="0"/>
              </a:defRPr>
            </a:lvl3pPr>
            <a:lvl4pPr>
              <a:buFontTx/>
              <a:buNone/>
              <a:defRPr sz="1700">
                <a:solidFill>
                  <a:srgbClr val="5E5C60"/>
                </a:solidFill>
                <a:latin typeface="+mn-lt"/>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cSld name="1_">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225425" y="584200"/>
            <a:ext cx="8686800" cy="440690"/>
          </a:xfrm>
          <a:prstGeom prst="rect">
            <a:avLst/>
          </a:prstGeom>
          <a:noFill/>
          <a:ln w="0" cmpd="sng">
            <a:noFill/>
            <a:prstDash val="solid"/>
          </a:ln>
        </p:spPr>
        <p:txBody>
          <a:bodyPr vert="horz" lIns="0" tIns="34290" rIns="0" bIns="0" anchor="t"/>
          <a:lstStyle/>
          <a:p>
            <a:pPr marL="228600" marR="0" indent="0" algn="l">
              <a:lnSpc>
                <a:spcPts val="2400"/>
              </a:lnSpc>
              <a:spcAft>
                <a:spcPts val="790"/>
              </a:spcAft>
            </a:pPr>
            <a:r>
              <a:rPr lang="en-US" sz="2150" spc="5">
                <a:solidFill>
                  <a:srgbClr val="000000"/>
                </a:solidFill>
                <a:latin typeface="Calibri" panose="02020603050405020304" pitchFamily="2"/>
              </a:rPr>
              <a:t>New GO Scorecard </a:t>
            </a:r>
          </a:p>
        </p:txBody>
      </p:sp>
      <p:sp>
        <p:nvSpPr>
          <p:cNvPr id="5" name="Text Placeholder 4"/>
          <p:cNvSpPr>
            <a:spLocks noGrp="1"/>
          </p:cNvSpPr>
          <p:nvPr>
            <p:ph type="body" idx="10"/>
          </p:nvPr>
        </p:nvSpPr>
        <p:spPr>
          <a:xfrm>
            <a:off x="225425" y="1024890"/>
            <a:ext cx="8686800" cy="869950"/>
          </a:xfrm>
          <a:prstGeom prst="rect">
            <a:avLst/>
          </a:prstGeom>
          <a:noFill/>
          <a:ln w="0" cmpd="sng">
            <a:noFill/>
            <a:prstDash val="solid"/>
          </a:ln>
        </p:spPr>
        <p:txBody>
          <a:bodyPr vert="horz" lIns="0" tIns="225425" rIns="0" bIns="0" anchor="t"/>
          <a:lstStyle/>
          <a:p>
            <a:pPr marL="228600" marR="0" indent="0" algn="l">
              <a:lnSpc>
                <a:spcPts val="2100"/>
              </a:lnSpc>
              <a:spcAft>
                <a:spcPts val="2995"/>
              </a:spcAft>
            </a:pPr>
            <a:r>
              <a:rPr lang="en-US" sz="2000" spc="-5">
                <a:solidFill>
                  <a:srgbClr val="1E50AA"/>
                </a:solidFill>
                <a:latin typeface="Calibri" panose="02020603050405020304" pitchFamily="2"/>
              </a:rPr>
              <a:t>Change from previous Methodology: </a:t>
            </a:r>
          </a:p>
        </p:txBody>
      </p:sp>
      <p:sp>
        <p:nvSpPr>
          <p:cNvPr id="8" name="Text Placeholder 7"/>
          <p:cNvSpPr>
            <a:spLocks noGrp="1"/>
          </p:cNvSpPr>
          <p:nvPr>
            <p:ph type="body" idx="10"/>
          </p:nvPr>
        </p:nvSpPr>
        <p:spPr>
          <a:xfrm>
            <a:off x="3322320" y="1929130"/>
            <a:ext cx="697865" cy="487680"/>
          </a:xfrm>
          <a:prstGeom prst="rect">
            <a:avLst/>
          </a:prstGeom>
          <a:noFill/>
          <a:ln w="0" cmpd="sng">
            <a:noFill/>
            <a:prstDash val="solid"/>
          </a:ln>
        </p:spPr>
        <p:txBody>
          <a:bodyPr vert="horz" lIns="0" tIns="0" rIns="0" bIns="0" anchor="t"/>
          <a:lstStyle/>
          <a:p>
            <a:pPr marL="0" marR="0" indent="0" algn="l">
              <a:lnSpc>
                <a:spcPts val="1900"/>
              </a:lnSpc>
              <a:spcAft>
                <a:spcPts val="0"/>
              </a:spcAft>
            </a:pPr>
            <a:r>
              <a:rPr lang="en-US" sz="1600" spc="-25">
                <a:solidFill>
                  <a:srgbClr val="000000"/>
                </a:solidFill>
                <a:latin typeface="Calibri" panose="02020603050405020304" pitchFamily="2"/>
              </a:rPr>
              <a:t>Factor 2 Finances </a:t>
            </a:r>
          </a:p>
        </p:txBody>
      </p:sp>
      <p:sp>
        <p:nvSpPr>
          <p:cNvPr id="9" name="Text Placeholder 8"/>
          <p:cNvSpPr>
            <a:spLocks noGrp="1"/>
          </p:cNvSpPr>
          <p:nvPr>
            <p:ph type="body" idx="10"/>
          </p:nvPr>
        </p:nvSpPr>
        <p:spPr>
          <a:xfrm>
            <a:off x="4858385" y="2035810"/>
            <a:ext cx="1088390" cy="494030"/>
          </a:xfrm>
          <a:prstGeom prst="rect">
            <a:avLst/>
          </a:prstGeom>
          <a:noFill/>
          <a:ln w="0" cmpd="sng">
            <a:noFill/>
            <a:prstDash val="solid"/>
          </a:ln>
        </p:spPr>
        <p:txBody>
          <a:bodyPr vert="horz" lIns="0" tIns="3175" rIns="0" bIns="0" anchor="t"/>
          <a:lstStyle/>
          <a:p>
            <a:pPr marL="0" marR="0" indent="0" algn="ctr">
              <a:lnSpc>
                <a:spcPts val="1900"/>
              </a:lnSpc>
              <a:spcAft>
                <a:spcPts val="0"/>
              </a:spcAft>
            </a:pPr>
            <a:r>
              <a:rPr lang="en-US" sz="1600" spc="-25">
                <a:solidFill>
                  <a:srgbClr val="000000"/>
                </a:solidFill>
                <a:latin typeface="Calibri" panose="02020603050405020304" pitchFamily="2"/>
              </a:rPr>
              <a:t>Factor 3 </a:t>
            </a:r>
            <a:br/>
            <a:r>
              <a:rPr lang="en-US" sz="1600" spc="-25">
                <a:solidFill>
                  <a:srgbClr val="000000"/>
                </a:solidFill>
                <a:latin typeface="Calibri" panose="02020603050405020304" pitchFamily="2"/>
              </a:rPr>
              <a:t>Management </a:t>
            </a:r>
          </a:p>
        </p:txBody>
      </p:sp>
      <p:sp>
        <p:nvSpPr>
          <p:cNvPr id="10" name="Text Placeholder 9"/>
          <p:cNvSpPr>
            <a:spLocks noGrp="1"/>
          </p:cNvSpPr>
          <p:nvPr>
            <p:ph type="body" idx="10"/>
          </p:nvPr>
        </p:nvSpPr>
        <p:spPr>
          <a:xfrm>
            <a:off x="6952615" y="1929130"/>
            <a:ext cx="1185545" cy="487680"/>
          </a:xfrm>
          <a:prstGeom prst="rect">
            <a:avLst/>
          </a:prstGeom>
          <a:noFill/>
          <a:ln w="0" cmpd="sng">
            <a:noFill/>
            <a:prstDash val="solid"/>
          </a:ln>
        </p:spPr>
        <p:txBody>
          <a:bodyPr vert="horz" lIns="0" tIns="0" rIns="0" bIns="0" anchor="t"/>
          <a:lstStyle/>
          <a:p>
            <a:pPr marL="0" marR="0" indent="0" algn="ctr">
              <a:lnSpc>
                <a:spcPts val="1900"/>
              </a:lnSpc>
              <a:spcAft>
                <a:spcPts val="0"/>
              </a:spcAft>
            </a:pPr>
            <a:r>
              <a:rPr lang="en-US" sz="1600" spc="-20">
                <a:solidFill>
                  <a:srgbClr val="000000"/>
                </a:solidFill>
                <a:latin typeface="Calibri" panose="02020603050405020304" pitchFamily="2"/>
              </a:rPr>
              <a:t>Factor 4 </a:t>
            </a:r>
            <a:br/>
            <a:r>
              <a:rPr lang="en-US" sz="1600" spc="-20">
                <a:solidFill>
                  <a:srgbClr val="000000"/>
                </a:solidFill>
                <a:latin typeface="Calibri" panose="02020603050405020304" pitchFamily="2"/>
              </a:rPr>
              <a:t>Debt/Pensions </a:t>
            </a:r>
          </a:p>
        </p:txBody>
      </p:sp>
      <p:sp>
        <p:nvSpPr>
          <p:cNvPr id="11" name="Text Placeholder 10"/>
          <p:cNvSpPr>
            <a:spLocks noGrp="1"/>
          </p:cNvSpPr>
          <p:nvPr>
            <p:ph type="body" idx="10"/>
          </p:nvPr>
        </p:nvSpPr>
        <p:spPr>
          <a:xfrm>
            <a:off x="890270" y="2176145"/>
            <a:ext cx="1508760" cy="247015"/>
          </a:xfrm>
          <a:prstGeom prst="rect">
            <a:avLst/>
          </a:prstGeom>
          <a:noFill/>
          <a:ln w="0" cmpd="sng">
            <a:noFill/>
            <a:prstDash val="solid"/>
          </a:ln>
        </p:spPr>
        <p:txBody>
          <a:bodyPr vert="horz" lIns="0" tIns="35560" rIns="0" bIns="0" anchor="t"/>
          <a:lstStyle/>
          <a:p>
            <a:pPr marL="0" marR="0" indent="0" algn="l">
              <a:lnSpc>
                <a:spcPts val="1600"/>
              </a:lnSpc>
              <a:spcAft>
                <a:spcPts val="25"/>
              </a:spcAft>
            </a:pPr>
            <a:r>
              <a:rPr lang="en-US" sz="1600" spc="-60">
                <a:solidFill>
                  <a:srgbClr val="000000"/>
                </a:solidFill>
                <a:latin typeface="Calibri" panose="02020603050405020304" pitchFamily="2"/>
              </a:rPr>
              <a:t>Economy/Tax Base </a:t>
            </a:r>
          </a:p>
        </p:txBody>
      </p:sp>
      <p:sp>
        <p:nvSpPr>
          <p:cNvPr id="12" name="Text Placeholder 11"/>
          <p:cNvSpPr>
            <a:spLocks noGrp="1"/>
          </p:cNvSpPr>
          <p:nvPr>
            <p:ph type="body" idx="10"/>
          </p:nvPr>
        </p:nvSpPr>
        <p:spPr>
          <a:xfrm>
            <a:off x="1322705" y="1929130"/>
            <a:ext cx="643255" cy="243840"/>
          </a:xfrm>
          <a:prstGeom prst="rect">
            <a:avLst/>
          </a:prstGeom>
          <a:noFill/>
          <a:ln w="0" cmpd="sng">
            <a:noFill/>
            <a:prstDash val="solid"/>
          </a:ln>
        </p:spPr>
        <p:txBody>
          <a:bodyPr vert="horz" lIns="0" tIns="38735" rIns="0" bIns="0" anchor="t"/>
          <a:lstStyle/>
          <a:p>
            <a:pPr marL="0" marR="0" indent="0" algn="l">
              <a:lnSpc>
                <a:spcPts val="1600"/>
              </a:lnSpc>
              <a:spcAft>
                <a:spcPts val="0"/>
              </a:spcAft>
            </a:pPr>
            <a:r>
              <a:rPr lang="en-US" sz="1600" spc="-100">
                <a:solidFill>
                  <a:srgbClr val="000000"/>
                </a:solidFill>
                <a:latin typeface="Calibri" panose="02020603050405020304" pitchFamily="2"/>
              </a:rPr>
              <a:t>Factor 1 </a:t>
            </a:r>
          </a:p>
        </p:txBody>
      </p:sp>
      <p:sp>
        <p:nvSpPr>
          <p:cNvPr id="13" name="Text Placeholder 12"/>
          <p:cNvSpPr>
            <a:spLocks noGrp="1"/>
          </p:cNvSpPr>
          <p:nvPr>
            <p:ph type="body" idx="10"/>
          </p:nvPr>
        </p:nvSpPr>
        <p:spPr>
          <a:xfrm>
            <a:off x="2947670" y="2944495"/>
            <a:ext cx="1435100"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0">
                <a:solidFill>
                  <a:srgbClr val="000000"/>
                </a:solidFill>
                <a:latin typeface="Calibri" panose="02020603050405020304" pitchFamily="2"/>
              </a:rPr>
              <a:t>30% </a:t>
            </a:r>
          </a:p>
        </p:txBody>
      </p:sp>
      <p:sp>
        <p:nvSpPr>
          <p:cNvPr id="14" name="Text Placeholder 13"/>
          <p:cNvSpPr>
            <a:spLocks noGrp="1"/>
          </p:cNvSpPr>
          <p:nvPr>
            <p:ph type="body" idx="10"/>
          </p:nvPr>
        </p:nvSpPr>
        <p:spPr>
          <a:xfrm>
            <a:off x="4385945" y="2944495"/>
            <a:ext cx="2021205"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5">
                <a:solidFill>
                  <a:srgbClr val="000000"/>
                </a:solidFill>
                <a:latin typeface="Calibri" panose="02020603050405020304" pitchFamily="2"/>
              </a:rPr>
              <a:t>20% </a:t>
            </a:r>
          </a:p>
        </p:txBody>
      </p:sp>
      <p:sp>
        <p:nvSpPr>
          <p:cNvPr id="15" name="Text Placeholder 14"/>
          <p:cNvSpPr>
            <a:spLocks noGrp="1"/>
          </p:cNvSpPr>
          <p:nvPr>
            <p:ph type="body" idx="10"/>
          </p:nvPr>
        </p:nvSpPr>
        <p:spPr>
          <a:xfrm>
            <a:off x="6409690" y="2944495"/>
            <a:ext cx="2258695"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5">
                <a:solidFill>
                  <a:srgbClr val="000000"/>
                </a:solidFill>
                <a:latin typeface="Calibri" panose="02020603050405020304" pitchFamily="2"/>
              </a:rPr>
              <a:t>20% </a:t>
            </a:r>
          </a:p>
        </p:txBody>
      </p:sp>
      <p:sp>
        <p:nvSpPr>
          <p:cNvPr id="16" name="Text Placeholder 15"/>
          <p:cNvSpPr>
            <a:spLocks noGrp="1"/>
          </p:cNvSpPr>
          <p:nvPr>
            <p:ph type="body" idx="10"/>
          </p:nvPr>
        </p:nvSpPr>
        <p:spPr>
          <a:xfrm>
            <a:off x="332105" y="2944495"/>
            <a:ext cx="2612390"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0">
                <a:solidFill>
                  <a:srgbClr val="000000"/>
                </a:solidFill>
                <a:latin typeface="Calibri" panose="02020603050405020304" pitchFamily="2"/>
              </a:rPr>
              <a:t>30% </a:t>
            </a:r>
          </a:p>
        </p:txBody>
      </p:sp>
      <p:sp>
        <p:nvSpPr>
          <p:cNvPr id="17" name="Text Placeholder 16"/>
          <p:cNvSpPr>
            <a:spLocks noGrp="1"/>
          </p:cNvSpPr>
          <p:nvPr>
            <p:ph type="body" idx="10"/>
          </p:nvPr>
        </p:nvSpPr>
        <p:spPr>
          <a:xfrm>
            <a:off x="1271270" y="3878580"/>
            <a:ext cx="6638290" cy="233045"/>
          </a:xfrm>
          <a:prstGeom prst="rect">
            <a:avLst/>
          </a:prstGeom>
          <a:noFill/>
          <a:ln w="0" cmpd="sng">
            <a:noFill/>
            <a:prstDash val="solid"/>
          </a:ln>
        </p:spPr>
        <p:txBody>
          <a:bodyPr vert="horz" lIns="0" tIns="24765" rIns="0" bIns="0" anchor="t"/>
          <a:lstStyle/>
          <a:p>
            <a:pPr marL="0" marR="0" indent="0" algn="l">
              <a:lnSpc>
                <a:spcPts val="1600"/>
              </a:lnSpc>
              <a:spcAft>
                <a:spcPts val="0"/>
              </a:spcAft>
              <a:tabLst>
                <a:tab pos="1920240" algn="l"/>
                <a:tab pos="3657600" algn="l"/>
                <a:tab pos="6629400" algn="r"/>
              </a:tabLst>
            </a:pPr>
            <a:r>
              <a:rPr lang="en-US" sz="1600" spc="0">
                <a:solidFill>
                  <a:srgbClr val="000000"/>
                </a:solidFill>
                <a:latin typeface="Calibri" panose="02020603050405020304" pitchFamily="2"/>
              </a:rPr>
              <a:t>Was 40% Unchanged Unchanged Was 10% </a:t>
            </a:r>
          </a:p>
        </p:txBody>
      </p:sp>
    </p:spTree>
    <p:extLst>
      <p:ext uri="{BB962C8B-B14F-4D97-AF65-F5344CB8AC3E}">
        <p14:creationId xmlns:p14="http://schemas.microsoft.com/office/powerpoint/2010/main" val="9739576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1_table of content no subhead">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83078" y="1362974"/>
            <a:ext cx="7944929" cy="4675517"/>
          </a:xfrm>
          <a:prstGeom prst="rect">
            <a:avLst/>
          </a:prstGeom>
        </p:spPr>
        <p:txBody>
          <a:bodyPr/>
          <a:lstStyle>
            <a:lvl1pPr marL="233363" indent="-233363">
              <a:spcBef>
                <a:spcPts val="600"/>
              </a:spcBef>
              <a:spcAft>
                <a:spcPts val="600"/>
              </a:spcAft>
              <a:buFont typeface="Arial" pitchFamily="34" charset="0"/>
              <a:buChar char="•"/>
              <a:defRPr lang="en-US" sz="1200" kern="1200" dirty="0" smtClean="0">
                <a:solidFill>
                  <a:schemeClr val="tx1"/>
                </a:solidFill>
                <a:latin typeface="+mj-lt"/>
                <a:ea typeface="+mn-ea"/>
                <a:cs typeface="Arial" pitchFamily="34" charset="0"/>
              </a:defRPr>
            </a:lvl1pPr>
            <a:lvl2pPr marL="457200" indent="-223838">
              <a:buClr>
                <a:srgbClr val="5E5C60"/>
              </a:buClr>
              <a:buFont typeface="Arial" pitchFamily="34" charset="0"/>
              <a:buChar char="–"/>
              <a:defRPr sz="1200">
                <a:solidFill>
                  <a:schemeClr val="tx1"/>
                </a:solidFill>
                <a:latin typeface="+mj-lt"/>
                <a:cs typeface="Arial" pitchFamily="34" charset="0"/>
              </a:defRPr>
            </a:lvl2pPr>
            <a:lvl3pPr marL="690563" indent="-233363">
              <a:buFont typeface="Courier New" pitchFamily="49" charset="0"/>
              <a:buChar char="o"/>
              <a:defRPr sz="1200">
                <a:solidFill>
                  <a:schemeClr val="tx1"/>
                </a:solidFill>
                <a:latin typeface="+mj-lt"/>
                <a:cs typeface="Arial" pitchFamily="34" charset="0"/>
              </a:defRPr>
            </a:lvl3pPr>
            <a:lvl4pPr>
              <a:buFontTx/>
              <a:buNone/>
              <a:defRPr sz="1200">
                <a:solidFill>
                  <a:srgbClr val="5E5C60"/>
                </a:solidFill>
                <a:latin typeface="+mj-lt"/>
                <a:cs typeface="Minion Pro"/>
              </a:defRPr>
            </a:lvl4pPr>
            <a:lvl5pPr>
              <a:buFontTx/>
              <a:buNone/>
              <a:defRPr sz="1700">
                <a:solidFill>
                  <a:srgbClr val="5E5C60"/>
                </a:solidFill>
                <a:latin typeface="Minion Pro"/>
                <a:cs typeface="Minion Pro"/>
              </a:defRPr>
            </a:lvl5pPr>
          </a:lstStyle>
          <a:p>
            <a:pPr lvl="0"/>
            <a:r>
              <a:rPr lang="en-US" dirty="0"/>
              <a:t>Click to edit Master text styles </a:t>
            </a:r>
          </a:p>
          <a:p>
            <a:pPr lvl="3"/>
            <a:r>
              <a:rPr lang="en-US" dirty="0"/>
              <a:t> </a:t>
            </a:r>
          </a:p>
        </p:txBody>
      </p:sp>
      <p:sp>
        <p:nvSpPr>
          <p:cNvPr id="4" name="Slide Number Placeholder 5"/>
          <p:cNvSpPr>
            <a:spLocks noGrp="1"/>
          </p:cNvSpPr>
          <p:nvPr>
            <p:ph type="sldNum" sz="quarter" idx="16"/>
          </p:nvPr>
        </p:nvSpPr>
        <p:spPr/>
        <p:txBody>
          <a:bodyPr/>
          <a:lstStyle>
            <a:lvl1pPr>
              <a:defRPr/>
            </a:lvl1pPr>
          </a:lstStyle>
          <a:p>
            <a:pPr>
              <a:defRPr/>
            </a:pPr>
            <a:fld id="{F4688909-868C-417F-99E1-1828E926F449}"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5" name="Text Placeholder 10"/>
          <p:cNvSpPr>
            <a:spLocks noGrp="1"/>
          </p:cNvSpPr>
          <p:nvPr>
            <p:ph type="body" sz="quarter" idx="17" hasCustomPrompt="1"/>
          </p:nvPr>
        </p:nvSpPr>
        <p:spPr>
          <a:xfrm>
            <a:off x="179433" y="301752"/>
            <a:ext cx="8455609" cy="381000"/>
          </a:xfrm>
          <a:prstGeom prst="rect">
            <a:avLst/>
          </a:prstGeom>
        </p:spPr>
        <p:txBody>
          <a:bodyPr vert="horz" anchor="b" anchorCtr="0"/>
          <a:lstStyle>
            <a:lvl1pPr marL="0" indent="0">
              <a:spcBef>
                <a:spcPts val="0"/>
              </a:spcBef>
              <a:buNone/>
              <a:defRPr sz="2000" b="1"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7" name="Text Placeholder 10"/>
          <p:cNvSpPr>
            <a:spLocks noGrp="1"/>
          </p:cNvSpPr>
          <p:nvPr>
            <p:ph type="body" sz="quarter" idx="20" hasCustomPrompt="1"/>
          </p:nvPr>
        </p:nvSpPr>
        <p:spPr>
          <a:xfrm>
            <a:off x="182880" y="64008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9" name="Text Placeholder 2"/>
          <p:cNvSpPr>
            <a:spLocks noGrp="1"/>
          </p:cNvSpPr>
          <p:nvPr>
            <p:ph type="body" sz="quarter" idx="21"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387796637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lvl1pPr>
              <a:defRPr/>
            </a:lvl1pPr>
          </a:lstStyle>
          <a:p>
            <a:pPr>
              <a:defRPr/>
            </a:pPr>
            <a:fld id="{3F2C8EBD-0847-4131-A90B-3FC8F94D70B7}"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7" name="Text Placeholder 10"/>
          <p:cNvSpPr>
            <a:spLocks noGrp="1"/>
          </p:cNvSpPr>
          <p:nvPr>
            <p:ph type="body" sz="quarter" idx="17" hasCustomPrompt="1"/>
          </p:nvPr>
        </p:nvSpPr>
        <p:spPr>
          <a:xfrm>
            <a:off x="179433" y="381000"/>
            <a:ext cx="8455609" cy="381000"/>
          </a:xfrm>
          <a:prstGeom prst="rect">
            <a:avLst/>
          </a:prstGeom>
        </p:spPr>
        <p:txBody>
          <a:bodyPr vert="horz" anchor="b" anchorCtr="0"/>
          <a:lstStyle>
            <a:lvl1pPr marL="0" indent="0">
              <a:spcBef>
                <a:spcPts val="0"/>
              </a:spcBef>
              <a:buNone/>
              <a:defRPr sz="2000" b="0"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10" name="Text Placeholder 10"/>
          <p:cNvSpPr>
            <a:spLocks noGrp="1"/>
          </p:cNvSpPr>
          <p:nvPr>
            <p:ph type="body" sz="quarter" idx="20" hasCustomPrompt="1"/>
          </p:nvPr>
        </p:nvSpPr>
        <p:spPr>
          <a:xfrm>
            <a:off x="274319" y="751940"/>
            <a:ext cx="8274457" cy="381000"/>
          </a:xfrm>
          <a:prstGeom prst="rect">
            <a:avLst/>
          </a:prstGeom>
        </p:spPr>
        <p:txBody>
          <a:bodyPr vert="horz" anchor="t" anchorCtr="0"/>
          <a:lstStyle>
            <a:lvl1pPr marL="0" indent="0">
              <a:spcBef>
                <a:spcPts val="0"/>
              </a:spcBef>
              <a:buNone/>
              <a:defRPr sz="1500">
                <a:solidFill>
                  <a:schemeClr val="tx1">
                    <a:lumMod val="50000"/>
                    <a:lumOff val="50000"/>
                  </a:schemeClr>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12" name="Content Placeholder 8"/>
          <p:cNvSpPr>
            <a:spLocks noGrp="1"/>
          </p:cNvSpPr>
          <p:nvPr>
            <p:ph sz="quarter" idx="19"/>
          </p:nvPr>
        </p:nvSpPr>
        <p:spPr>
          <a:xfrm>
            <a:off x="405444"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3" name="Content Placeholder 8"/>
          <p:cNvSpPr>
            <a:spLocks noGrp="1"/>
          </p:cNvSpPr>
          <p:nvPr>
            <p:ph sz="quarter" idx="21"/>
          </p:nvPr>
        </p:nvSpPr>
        <p:spPr>
          <a:xfrm>
            <a:off x="4523068"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2"/>
          <p:cNvSpPr>
            <a:spLocks noGrp="1"/>
          </p:cNvSpPr>
          <p:nvPr>
            <p:ph type="body" sz="quarter" idx="22"/>
          </p:nvPr>
        </p:nvSpPr>
        <p:spPr>
          <a:xfrm>
            <a:off x="405444"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5" name="Text Placeholder 2"/>
          <p:cNvSpPr>
            <a:spLocks noGrp="1"/>
          </p:cNvSpPr>
          <p:nvPr>
            <p:ph type="body" sz="quarter" idx="23"/>
          </p:nvPr>
        </p:nvSpPr>
        <p:spPr>
          <a:xfrm>
            <a:off x="4523068"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6" name="Text Placeholder 2"/>
          <p:cNvSpPr>
            <a:spLocks noGrp="1"/>
          </p:cNvSpPr>
          <p:nvPr>
            <p:ph type="body" sz="quarter" idx="24"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8071479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p:txBody>
          <a:bodyPr/>
          <a:lstStyle>
            <a:lvl1pPr>
              <a:defRPr/>
            </a:lvl1pPr>
          </a:lstStyle>
          <a:p>
            <a:pPr>
              <a:defRPr/>
            </a:pPr>
            <a:fld id="{1F240CCD-C4FC-4740-A357-1287581EBA8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28302944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New Empty Pag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18288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 name="Slide Number Placeholder 5"/>
          <p:cNvSpPr>
            <a:spLocks noGrp="1"/>
          </p:cNvSpPr>
          <p:nvPr>
            <p:ph type="sldNum" sz="quarter" idx="25"/>
          </p:nvPr>
        </p:nvSpPr>
        <p:spPr/>
        <p:txBody>
          <a:bodyPr/>
          <a:lstStyle>
            <a:lvl1pPr>
              <a:defRPr/>
            </a:lvl1pPr>
          </a:lstStyle>
          <a:p>
            <a:pPr>
              <a:defRPr/>
            </a:pPr>
            <a:fld id="{B37FA8C0-43C0-4460-8243-047ED1820C3F}"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4" name="Text Placeholder 10"/>
          <p:cNvSpPr>
            <a:spLocks noGrp="1"/>
          </p:cNvSpPr>
          <p:nvPr>
            <p:ph type="body" sz="quarter" idx="20" hasCustomPrompt="1"/>
          </p:nvPr>
        </p:nvSpPr>
        <p:spPr>
          <a:xfrm>
            <a:off x="182880" y="68580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Tree>
    <p:extLst>
      <p:ext uri="{BB962C8B-B14F-4D97-AF65-F5344CB8AC3E}">
        <p14:creationId xmlns:p14="http://schemas.microsoft.com/office/powerpoint/2010/main" val="360173027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20"/>
          </p:nvPr>
        </p:nvSpPr>
        <p:spPr/>
        <p:txBody>
          <a:bodyPr/>
          <a:lstStyle>
            <a:lvl1pPr>
              <a:defRPr/>
            </a:lvl1pPr>
          </a:lstStyle>
          <a:p>
            <a:pPr>
              <a:defRPr/>
            </a:pPr>
            <a:fld id="{633E7AC5-C0DF-44A3-B294-0296E3050AD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841138104"/>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20"/>
          </p:nvPr>
        </p:nvSpPr>
        <p:spPr/>
        <p:txBody>
          <a:bodyPr/>
          <a:lstStyle>
            <a:lvl1pPr>
              <a:defRPr/>
            </a:lvl1pPr>
          </a:lstStyle>
          <a:p>
            <a:pPr>
              <a:defRPr/>
            </a:pPr>
            <a:fld id="{ECFC0A13-5042-46BC-BFE0-345A6FD2CAF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873311038"/>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Two Bullet Columns v1">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10"/>
          <p:cNvSpPr>
            <a:spLocks noGrp="1"/>
          </p:cNvSpPr>
          <p:nvPr>
            <p:ph type="body" sz="quarter" idx="16"/>
          </p:nvPr>
        </p:nvSpPr>
        <p:spPr>
          <a:xfrm>
            <a:off x="274320" y="461963"/>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ext Placeholder 10"/>
          <p:cNvSpPr>
            <a:spLocks noGrp="1"/>
          </p:cNvSpPr>
          <p:nvPr>
            <p:ph type="body" sz="quarter" idx="17"/>
          </p:nvPr>
        </p:nvSpPr>
        <p:spPr>
          <a:xfrm>
            <a:off x="274320" y="85726"/>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22"/>
          </p:nvPr>
        </p:nvSpPr>
        <p:spPr/>
        <p:txBody>
          <a:bodyPr/>
          <a:lstStyle>
            <a:lvl1pPr>
              <a:defRPr/>
            </a:lvl1pPr>
          </a:lstStyle>
          <a:p>
            <a:pPr>
              <a:defRPr/>
            </a:pPr>
            <a:fld id="{715D5C8A-6F93-4971-9C5F-43A25E069B5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980668195"/>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1_Two Bullet Columns no subtitle">
    <p:spTree>
      <p:nvGrpSpPr>
        <p:cNvPr id="1" name=""/>
        <p:cNvGrpSpPr/>
        <p:nvPr/>
      </p:nvGrpSpPr>
      <p:grpSpPr>
        <a:xfrm>
          <a:off x="0" y="0"/>
          <a:ext cx="0" cy="0"/>
          <a:chOff x="0" y="0"/>
          <a:chExt cx="0" cy="0"/>
        </a:xfrm>
      </p:grpSpPr>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Slide Number Placeholder 5"/>
          <p:cNvSpPr>
            <a:spLocks noGrp="1"/>
          </p:cNvSpPr>
          <p:nvPr>
            <p:ph type="sldNum" sz="quarter" idx="22"/>
          </p:nvPr>
        </p:nvSpPr>
        <p:spPr/>
        <p:txBody>
          <a:bodyPr/>
          <a:lstStyle>
            <a:lvl1pPr>
              <a:defRPr/>
            </a:lvl1pPr>
          </a:lstStyle>
          <a:p>
            <a:pPr>
              <a:defRPr/>
            </a:pPr>
            <a:fld id="{02A16DA4-431A-4F52-90A5-E4FA61B37EDE}"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87357427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Two Bullet Columns v2">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2"/>
          <p:cNvSpPr>
            <a:spLocks noGrp="1"/>
          </p:cNvSpPr>
          <p:nvPr>
            <p:ph idx="13"/>
          </p:nvPr>
        </p:nvSpPr>
        <p:spPr>
          <a:xfrm>
            <a:off x="457200" y="914401"/>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3"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Text Placeholder 10"/>
          <p:cNvSpPr>
            <a:spLocks noGrp="1"/>
          </p:cNvSpPr>
          <p:nvPr>
            <p:ph type="body" sz="quarter" idx="17"/>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21"/>
          </p:nvPr>
        </p:nvSpPr>
        <p:spPr/>
        <p:txBody>
          <a:bodyPr/>
          <a:lstStyle>
            <a:lvl1pPr>
              <a:defRPr/>
            </a:lvl1pPr>
          </a:lstStyle>
          <a:p>
            <a:pPr>
              <a:defRPr/>
            </a:pPr>
            <a:fld id="{6A337938-A3B4-4C9A-8276-9BD28856E90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538137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ndard Layout - no subtitle">
    <p:spTree>
      <p:nvGrpSpPr>
        <p:cNvPr id="1" name=""/>
        <p:cNvGrpSpPr/>
        <p:nvPr/>
      </p:nvGrpSpPr>
      <p:grpSpPr>
        <a:xfrm>
          <a:off x="0" y="0"/>
          <a:ext cx="0" cy="0"/>
          <a:chOff x="0" y="0"/>
          <a:chExt cx="0" cy="0"/>
        </a:xfrm>
      </p:grpSpPr>
      <p:sp>
        <p:nvSpPr>
          <p:cNvPr id="13" name="Content Placeholder 12"/>
          <p:cNvSpPr>
            <a:spLocks noGrp="1"/>
          </p:cNvSpPr>
          <p:nvPr>
            <p:ph sz="quarter" idx="18"/>
          </p:nvPr>
        </p:nvSpPr>
        <p:spPr>
          <a:xfrm>
            <a:off x="3048000" y="2832847"/>
            <a:ext cx="5562600" cy="2971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Content Placeholder 10"/>
          <p:cNvSpPr>
            <a:spLocks noGrp="1"/>
          </p:cNvSpPr>
          <p:nvPr>
            <p:ph sz="quarter" idx="17"/>
          </p:nvPr>
        </p:nvSpPr>
        <p:spPr>
          <a:xfrm>
            <a:off x="457200" y="914400"/>
            <a:ext cx="8153400" cy="1766047"/>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TextBox 6"/>
          <p:cNvSpPr txBox="1"/>
          <p:nvPr userDrawn="1"/>
        </p:nvSpPr>
        <p:spPr>
          <a:xfrm>
            <a:off x="2112963" y="717550"/>
            <a:ext cx="185737" cy="369888"/>
          </a:xfrm>
          <a:prstGeom prst="rect">
            <a:avLst/>
          </a:prstGeom>
          <a:noFill/>
        </p:spPr>
        <p:txBody>
          <a:bodyPr wrap="none">
            <a:spAutoFit/>
          </a:bodyPr>
          <a:lstStyle/>
          <a:p>
            <a:pPr>
              <a:defRPr/>
            </a:pPr>
            <a:endParaRPr lang="en-US" dirty="0"/>
          </a:p>
        </p:txBody>
      </p:sp>
      <p:sp>
        <p:nvSpPr>
          <p:cNvPr id="10" name="Text Placeholder 10"/>
          <p:cNvSpPr>
            <a:spLocks noGrp="1"/>
          </p:cNvSpPr>
          <p:nvPr>
            <p:ph type="body" sz="quarter" idx="15"/>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2_Two Bullet Columns no subtitle">
    <p:spTree>
      <p:nvGrpSpPr>
        <p:cNvPr id="1" name=""/>
        <p:cNvGrpSpPr/>
        <p:nvPr/>
      </p:nvGrpSpPr>
      <p:grpSpPr>
        <a:xfrm>
          <a:off x="0" y="0"/>
          <a:ext cx="0" cy="0"/>
          <a:chOff x="0" y="0"/>
          <a:chExt cx="0" cy="0"/>
        </a:xfrm>
      </p:grpSpPr>
      <p:sp>
        <p:nvSpPr>
          <p:cNvPr id="8" name="Content Placeholder 2"/>
          <p:cNvSpPr>
            <a:spLocks noGrp="1"/>
          </p:cNvSpPr>
          <p:nvPr>
            <p:ph idx="13"/>
          </p:nvPr>
        </p:nvSpPr>
        <p:spPr>
          <a:xfrm>
            <a:off x="457200" y="914400"/>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Slide Number Placeholder 5"/>
          <p:cNvSpPr>
            <a:spLocks noGrp="1"/>
          </p:cNvSpPr>
          <p:nvPr>
            <p:ph type="sldNum" sz="quarter" idx="21"/>
          </p:nvPr>
        </p:nvSpPr>
        <p:spPr/>
        <p:txBody>
          <a:bodyPr/>
          <a:lstStyle>
            <a:lvl1pPr>
              <a:defRPr/>
            </a:lvl1pPr>
          </a:lstStyle>
          <a:p>
            <a:pPr>
              <a:defRPr/>
            </a:pPr>
            <a:fld id="{148EB8F8-BAB0-4C35-894D-DD6DAC2891A2}"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713200957"/>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Copy and Graph">
    <p:spTree>
      <p:nvGrpSpPr>
        <p:cNvPr id="1" name=""/>
        <p:cNvGrpSpPr/>
        <p:nvPr/>
      </p:nvGrpSpPr>
      <p:grpSpPr>
        <a:xfrm>
          <a:off x="0" y="0"/>
          <a:ext cx="0" cy="0"/>
          <a:chOff x="0" y="0"/>
          <a:chExt cx="0" cy="0"/>
        </a:xfrm>
      </p:grpSpPr>
      <p:sp>
        <p:nvSpPr>
          <p:cNvPr id="1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12" name="Text Placeholder 10"/>
          <p:cNvSpPr>
            <a:spLocks noGrp="1"/>
          </p:cNvSpPr>
          <p:nvPr>
            <p:ph type="body" sz="quarter" idx="17"/>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8"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20"/>
          </p:nvPr>
        </p:nvSpPr>
        <p:spPr/>
        <p:txBody>
          <a:bodyPr/>
          <a:lstStyle>
            <a:lvl1pPr>
              <a:defRPr/>
            </a:lvl1pPr>
          </a:lstStyle>
          <a:p>
            <a:pPr>
              <a:defRPr/>
            </a:pPr>
            <a:fld id="{69B8AD97-5DEC-424A-9602-53AB9DFEB54A}"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72949759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1_Copy and Graph no subtitle">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2" cstate="print"/>
          <a:srcRect/>
          <a:stretch>
            <a:fillRect/>
          </a:stretch>
        </p:blipFill>
        <p:spPr bwMode="auto">
          <a:xfrm>
            <a:off x="4519613" y="914400"/>
            <a:ext cx="39687" cy="4846638"/>
          </a:xfrm>
          <a:prstGeom prst="rect">
            <a:avLst/>
          </a:prstGeom>
          <a:noFill/>
          <a:ln w="9525">
            <a:noFill/>
            <a:miter lim="800000"/>
            <a:headEnd/>
            <a:tailEnd/>
          </a:ln>
        </p:spPr>
      </p:pic>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20"/>
          </p:nvPr>
        </p:nvSpPr>
        <p:spPr/>
        <p:txBody>
          <a:bodyPr/>
          <a:lstStyle>
            <a:lvl1pPr>
              <a:defRPr/>
            </a:lvl1pPr>
          </a:lstStyle>
          <a:p>
            <a:pPr>
              <a:defRPr/>
            </a:pPr>
            <a:fld id="{A6CE340C-D395-4D77-8D77-5841AA3BA08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965849234"/>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pic>
        <p:nvPicPr>
          <p:cNvPr id="8" name="Picture 10"/>
          <p:cNvPicPr>
            <a:picLocks noChangeAspect="1"/>
          </p:cNvPicPr>
          <p:nvPr/>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0" name="Content Placeholder 2"/>
          <p:cNvSpPr>
            <a:spLocks noGrp="1"/>
          </p:cNvSpPr>
          <p:nvPr>
            <p:ph idx="15"/>
          </p:nvPr>
        </p:nvSpPr>
        <p:spPr>
          <a:xfrm>
            <a:off x="4612341"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12659"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2" name="Chart Placeholder 12"/>
          <p:cNvSpPr>
            <a:spLocks noGrp="1"/>
          </p:cNvSpPr>
          <p:nvPr>
            <p:ph type="chart" sz="quarter" idx="18"/>
          </p:nvPr>
        </p:nvSpPr>
        <p:spPr>
          <a:xfrm>
            <a:off x="381000"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14"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19"/>
          </p:nvPr>
        </p:nvSpPr>
        <p:spPr/>
        <p:txBody>
          <a:bodyPr/>
          <a:lstStyle>
            <a:lvl1pPr>
              <a:defRPr/>
            </a:lvl1pPr>
          </a:lstStyle>
          <a:p>
            <a:pPr>
              <a:defRPr/>
            </a:pPr>
            <a:fld id="{319E27AE-08A9-46CD-8FDF-5B58857A1F2B}"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98506177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2_Two Graphs no subtitle">
    <p:spTree>
      <p:nvGrpSpPr>
        <p:cNvPr id="1" name=""/>
        <p:cNvGrpSpPr/>
        <p:nvPr/>
      </p:nvGrpSpPr>
      <p:grpSpPr>
        <a:xfrm>
          <a:off x="0" y="0"/>
          <a:ext cx="0" cy="0"/>
          <a:chOff x="0" y="0"/>
          <a:chExt cx="0" cy="0"/>
        </a:xfrm>
      </p:grpSpPr>
      <p:pic>
        <p:nvPicPr>
          <p:cNvPr id="7" name="Picture 10"/>
          <p:cNvPicPr>
            <a:picLocks noChangeAspect="1"/>
          </p:cNvPicPr>
          <p:nvPr userDrawn="1"/>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4" name="Text Placeholder 10"/>
          <p:cNvSpPr>
            <a:spLocks noGrp="1"/>
          </p:cNvSpPr>
          <p:nvPr>
            <p:ph type="body" sz="quarter" idx="1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9" name="Content Placeholder 2"/>
          <p:cNvSpPr>
            <a:spLocks noGrp="1"/>
          </p:cNvSpPr>
          <p:nvPr>
            <p:ph idx="15"/>
          </p:nvPr>
        </p:nvSpPr>
        <p:spPr>
          <a:xfrm>
            <a:off x="4606302"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6"/>
          </p:nvPr>
        </p:nvSpPr>
        <p:spPr>
          <a:xfrm>
            <a:off x="4606620"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31"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18"/>
          </p:nvPr>
        </p:nvSpPr>
        <p:spPr>
          <a:xfrm>
            <a:off x="381318"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8" name="Slide Number Placeholder 5"/>
          <p:cNvSpPr>
            <a:spLocks noGrp="1"/>
          </p:cNvSpPr>
          <p:nvPr>
            <p:ph type="sldNum" sz="quarter" idx="20"/>
          </p:nvPr>
        </p:nvSpPr>
        <p:spPr/>
        <p:txBody>
          <a:bodyPr/>
          <a:lstStyle>
            <a:lvl1pPr>
              <a:defRPr/>
            </a:lvl1pPr>
          </a:lstStyle>
          <a:p>
            <a:pPr>
              <a:defRPr/>
            </a:pPr>
            <a:fld id="{426188DF-A252-4FA0-B3F7-945AC2B4589F}"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70794338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3 graphs small">
    <p:spTree>
      <p:nvGrpSpPr>
        <p:cNvPr id="1" name=""/>
        <p:cNvGrpSpPr/>
        <p:nvPr/>
      </p:nvGrpSpPr>
      <p:grpSpPr>
        <a:xfrm>
          <a:off x="0" y="0"/>
          <a:ext cx="0" cy="0"/>
          <a:chOff x="0" y="0"/>
          <a:chExt cx="0" cy="0"/>
        </a:xfrm>
      </p:grpSpPr>
      <p:sp>
        <p:nvSpPr>
          <p:cNvPr id="13"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2"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9" name="Content Placeholder 2"/>
          <p:cNvSpPr>
            <a:spLocks noGrp="1"/>
          </p:cNvSpPr>
          <p:nvPr>
            <p:ph idx="17"/>
          </p:nvPr>
        </p:nvSpPr>
        <p:spPr>
          <a:xfrm>
            <a:off x="417071"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8"/>
          </p:nvPr>
        </p:nvSpPr>
        <p:spPr>
          <a:xfrm>
            <a:off x="417389"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2"/>
          </p:nvPr>
        </p:nvSpPr>
        <p:spPr>
          <a:xfrm>
            <a:off x="4656138" y="1405388"/>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
          <p:cNvSpPr>
            <a:spLocks noGrp="1"/>
          </p:cNvSpPr>
          <p:nvPr>
            <p:ph idx="23"/>
          </p:nvPr>
        </p:nvSpPr>
        <p:spPr>
          <a:xfrm>
            <a:off x="4655820"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4" name="Chart Placeholder 12"/>
          <p:cNvSpPr>
            <a:spLocks noGrp="1"/>
          </p:cNvSpPr>
          <p:nvPr>
            <p:ph type="chart" sz="quarter" idx="24"/>
          </p:nvPr>
        </p:nvSpPr>
        <p:spPr>
          <a:xfrm>
            <a:off x="4656138"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5" name="Content Placeholder 26"/>
          <p:cNvSpPr>
            <a:spLocks noGrp="1"/>
          </p:cNvSpPr>
          <p:nvPr>
            <p:ph sz="quarter" idx="25"/>
          </p:nvPr>
        </p:nvSpPr>
        <p:spPr>
          <a:xfrm>
            <a:off x="414023" y="914400"/>
            <a:ext cx="3995928" cy="2458719"/>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
        <p:nvSpPr>
          <p:cNvPr id="11" name="Slide Number Placeholder 5"/>
          <p:cNvSpPr>
            <a:spLocks noGrp="1"/>
          </p:cNvSpPr>
          <p:nvPr>
            <p:ph type="sldNum" sz="quarter" idx="26"/>
          </p:nvPr>
        </p:nvSpPr>
        <p:spPr/>
        <p:txBody>
          <a:bodyPr/>
          <a:lstStyle>
            <a:lvl1pPr>
              <a:defRPr/>
            </a:lvl1pPr>
          </a:lstStyle>
          <a:p>
            <a:pPr>
              <a:defRPr/>
            </a:pPr>
            <a:fld id="{C4FBD4EB-9975-41F9-967E-AF470887E53B}"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70598787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1_3 graphs small no subtitle">
    <p:spTree>
      <p:nvGrpSpPr>
        <p:cNvPr id="1" name=""/>
        <p:cNvGrpSpPr/>
        <p:nvPr/>
      </p:nvGrpSpPr>
      <p:grpSpPr>
        <a:xfrm>
          <a:off x="0" y="0"/>
          <a:ext cx="0" cy="0"/>
          <a:chOff x="0" y="0"/>
          <a:chExt cx="0" cy="0"/>
        </a:xfrm>
      </p:grpSpPr>
      <p:pic>
        <p:nvPicPr>
          <p:cNvPr id="10" name="Picture 4"/>
          <p:cNvPicPr>
            <a:picLocks noChangeAspect="1"/>
          </p:cNvPicPr>
          <p:nvPr userDrawn="1"/>
        </p:nvPicPr>
        <p:blipFill>
          <a:blip r:embed="rId2" cstate="print"/>
          <a:srcRect/>
          <a:stretch>
            <a:fillRect/>
          </a:stretch>
        </p:blipFill>
        <p:spPr bwMode="auto">
          <a:xfrm>
            <a:off x="4513263" y="914400"/>
            <a:ext cx="41275" cy="4846638"/>
          </a:xfrm>
          <a:prstGeom prst="rect">
            <a:avLst/>
          </a:prstGeom>
          <a:noFill/>
          <a:ln w="9525">
            <a:noFill/>
            <a:miter lim="800000"/>
            <a:headEnd/>
            <a:tailEnd/>
          </a:ln>
        </p:spPr>
      </p:pic>
      <p:sp>
        <p:nvSpPr>
          <p:cNvPr id="13"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7" name="Content Placeholder 2"/>
          <p:cNvSpPr>
            <a:spLocks noGrp="1"/>
          </p:cNvSpPr>
          <p:nvPr>
            <p:ph idx="17"/>
          </p:nvPr>
        </p:nvSpPr>
        <p:spPr>
          <a:xfrm>
            <a:off x="417071"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8" name="Chart Placeholder 12"/>
          <p:cNvSpPr>
            <a:spLocks noGrp="1"/>
          </p:cNvSpPr>
          <p:nvPr>
            <p:ph type="chart" sz="quarter" idx="18"/>
          </p:nvPr>
        </p:nvSpPr>
        <p:spPr>
          <a:xfrm>
            <a:off x="417389"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29"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22"/>
          </p:nvPr>
        </p:nvSpPr>
        <p:spPr>
          <a:xfrm>
            <a:off x="4656138" y="1406405"/>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3"/>
          </p:nvPr>
        </p:nvSpPr>
        <p:spPr>
          <a:xfrm>
            <a:off x="4655820"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5"/>
          </p:nvPr>
        </p:nvSpPr>
        <p:spPr>
          <a:xfrm>
            <a:off x="4656138"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6"/>
          <p:cNvSpPr>
            <a:spLocks noGrp="1"/>
          </p:cNvSpPr>
          <p:nvPr>
            <p:ph sz="quarter" idx="26"/>
          </p:nvPr>
        </p:nvSpPr>
        <p:spPr>
          <a:xfrm>
            <a:off x="414023" y="914400"/>
            <a:ext cx="3995928" cy="2459736"/>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
        <p:nvSpPr>
          <p:cNvPr id="11" name="Slide Number Placeholder 5"/>
          <p:cNvSpPr>
            <a:spLocks noGrp="1"/>
          </p:cNvSpPr>
          <p:nvPr>
            <p:ph type="sldNum" sz="quarter" idx="27"/>
          </p:nvPr>
        </p:nvSpPr>
        <p:spPr/>
        <p:txBody>
          <a:bodyPr/>
          <a:lstStyle>
            <a:lvl1pPr>
              <a:defRPr/>
            </a:lvl1pPr>
          </a:lstStyle>
          <a:p>
            <a:pPr>
              <a:defRPr/>
            </a:pPr>
            <a:fld id="{541606F5-B0EF-492A-817B-A6B872BBAA9A}"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0916163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1_Two Graphs">
    <p:spTree>
      <p:nvGrpSpPr>
        <p:cNvPr id="1" name=""/>
        <p:cNvGrpSpPr/>
        <p:nvPr/>
      </p:nvGrpSpPr>
      <p:grpSpPr>
        <a:xfrm>
          <a:off x="0" y="0"/>
          <a:ext cx="0" cy="0"/>
          <a:chOff x="0" y="0"/>
          <a:chExt cx="0" cy="0"/>
        </a:xfrm>
      </p:grpSpPr>
      <p:sp>
        <p:nvSpPr>
          <p:cNvPr id="8"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13"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0BE45DB5-6535-4845-A851-0D71541994AC}"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80266447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2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CEB3C78E-0544-4808-88C9-3A261C239D2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50085404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340280C2-30BB-4D6F-B39F-0309132736D9}"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411315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ndard Layout">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153400" cy="1752600"/>
          </a:xfrm>
          <a:prstGeom prst="rect">
            <a:avLst/>
          </a:prstGeom>
        </p:spPr>
        <p:txBody>
          <a:bodyPr/>
          <a:lstStyle>
            <a:lvl1pPr>
              <a:lnSpc>
                <a:spcPct val="130000"/>
              </a:lnSpc>
              <a:spcBef>
                <a:spcPts val="0"/>
              </a:spcBef>
              <a:buFont typeface="Wingdings" pitchFamily="2" charset="2"/>
              <a:buChar char="§"/>
              <a:defRPr lang="en-US" sz="1400" kern="120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lvl="0"/>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
        <p:nvSpPr>
          <p:cNvPr id="11" name="Text Placeholder 10"/>
          <p:cNvSpPr>
            <a:spLocks noGrp="1"/>
          </p:cNvSpPr>
          <p:nvPr>
            <p:ph type="body" sz="quarter" idx="14"/>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5"/>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15" name="Content Placeholder 14"/>
          <p:cNvSpPr>
            <a:spLocks noGrp="1"/>
          </p:cNvSpPr>
          <p:nvPr>
            <p:ph sz="quarter" idx="20"/>
          </p:nvPr>
        </p:nvSpPr>
        <p:spPr>
          <a:xfrm>
            <a:off x="3048000" y="2819400"/>
            <a:ext cx="5562600" cy="2971800"/>
          </a:xfrm>
          <a:prstGeom prst="rect">
            <a:avLst/>
          </a:prstGeom>
        </p:spPr>
        <p:txBody>
          <a:bodyPr/>
          <a:lstStyle>
            <a:lvl1pPr>
              <a:lnSpc>
                <a:spcPct val="130000"/>
              </a:lnSpc>
              <a:spcBef>
                <a:spcPts val="0"/>
              </a:spcBef>
              <a:defRPr lang="en-US" sz="1400" kern="1200" dirty="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marL="342900" lvl="0" indent="-342900" algn="l" defTabSz="457200" rtl="0" eaLnBrk="0" fontAlgn="base" hangingPunct="0">
              <a:spcBef>
                <a:spcPct val="20000"/>
              </a:spcBef>
              <a:spcAft>
                <a:spcPct val="0"/>
              </a:spcAft>
              <a:buFont typeface="Wingdings" pitchFamily="2" charset="2"/>
              <a:buChar char="§"/>
            </a:pPr>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1_Table Layout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9C72A4BE-5448-4C46-8E39-154EB3286BE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3361854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Two tables">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9"/>
          </p:nvPr>
        </p:nvSpPr>
        <p:spPr>
          <a:xfrm>
            <a:off x="417513" y="336938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5" name="Table Placeholder 7"/>
          <p:cNvSpPr>
            <a:spLocks noGrp="1"/>
          </p:cNvSpPr>
          <p:nvPr>
            <p:ph type="tbl" sz="quarter" idx="18"/>
          </p:nvPr>
        </p:nvSpPr>
        <p:spPr>
          <a:xfrm>
            <a:off x="417513" y="1537898"/>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6" name="Table Placeholder 7"/>
          <p:cNvSpPr>
            <a:spLocks noGrp="1"/>
          </p:cNvSpPr>
          <p:nvPr>
            <p:ph type="tbl" sz="quarter" idx="20"/>
          </p:nvPr>
        </p:nvSpPr>
        <p:spPr>
          <a:xfrm>
            <a:off x="417513" y="3992880"/>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8" name="Slide Number Placeholder 5"/>
          <p:cNvSpPr>
            <a:spLocks noGrp="1"/>
          </p:cNvSpPr>
          <p:nvPr>
            <p:ph type="sldNum" sz="quarter" idx="21"/>
          </p:nvPr>
        </p:nvSpPr>
        <p:spPr/>
        <p:txBody>
          <a:bodyPr/>
          <a:lstStyle>
            <a:lvl1pPr>
              <a:defRPr/>
            </a:lvl1pPr>
          </a:lstStyle>
          <a:p>
            <a:pPr>
              <a:defRPr/>
            </a:pPr>
            <a:fld id="{C8D2227F-1AC5-4ADD-9C93-A876950F714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207971942"/>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1_Two tables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388"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388" y="1536703"/>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6" name="Content Placeholder 2"/>
          <p:cNvSpPr>
            <a:spLocks noGrp="1"/>
          </p:cNvSpPr>
          <p:nvPr>
            <p:ph idx="19"/>
          </p:nvPr>
        </p:nvSpPr>
        <p:spPr>
          <a:xfrm>
            <a:off x="417388" y="336699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able Placeholder 7"/>
          <p:cNvSpPr>
            <a:spLocks noGrp="1"/>
          </p:cNvSpPr>
          <p:nvPr>
            <p:ph type="tbl" sz="quarter" idx="20"/>
          </p:nvPr>
        </p:nvSpPr>
        <p:spPr>
          <a:xfrm>
            <a:off x="417388" y="3989294"/>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25"/>
          </p:nvPr>
        </p:nvSpPr>
        <p:spPr/>
        <p:txBody>
          <a:bodyPr/>
          <a:lstStyle>
            <a:lvl1pPr>
              <a:defRPr/>
            </a:lvl1pPr>
          </a:lstStyle>
          <a:p>
            <a:pPr>
              <a:defRPr/>
            </a:pPr>
            <a:fld id="{080653E0-D63D-4ADE-BAE8-3BF6F24585BE}"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106369434"/>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7" name="TextBox 6"/>
          <p:cNvSpPr txBox="1"/>
          <p:nvPr userDrawn="1"/>
        </p:nvSpPr>
        <p:spPr>
          <a:xfrm>
            <a:off x="152400" y="2819400"/>
            <a:ext cx="1524000" cy="228600"/>
          </a:xfrm>
          <a:prstGeom prst="rect">
            <a:avLst/>
          </a:prstGeom>
        </p:spPr>
        <p:txBody>
          <a:bodyPr anchor="ctr"/>
          <a:lstStyle/>
          <a:p>
            <a:pPr defTabSz="457200" fontAlgn="auto">
              <a:spcAft>
                <a:spcPts val="0"/>
              </a:spcAft>
              <a:defRPr/>
            </a:pPr>
            <a:r>
              <a:rPr lang="en-US" sz="900" dirty="0">
                <a:solidFill>
                  <a:prstClr val="black"/>
                </a:solidFill>
                <a:latin typeface="Arial"/>
                <a:cs typeface="Minion Pro"/>
              </a:rPr>
              <a:t>Contact Info:</a:t>
            </a:r>
          </a:p>
        </p:txBody>
      </p:sp>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a:t>Click to edit Master text styles</a:t>
            </a:r>
          </a:p>
          <a:p>
            <a:pPr lvl="1"/>
            <a:r>
              <a:rPr lang="en-US" dirty="0"/>
              <a:t>Second bullet</a:t>
            </a:r>
          </a:p>
          <a:p>
            <a:pPr lvl="2"/>
            <a:r>
              <a:rPr lang="en-US" dirty="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pPr lvl="0"/>
            <a:endParaRPr lang="en-US" noProof="0" dirty="0"/>
          </a:p>
        </p:txBody>
      </p:sp>
      <p:sp>
        <p:nvSpPr>
          <p:cNvPr id="9" name="Content Placeholder 2"/>
          <p:cNvSpPr>
            <a:spLocks noGrp="1"/>
          </p:cNvSpPr>
          <p:nvPr>
            <p:ph idx="25"/>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a:t>Click to edit Master text styles</a:t>
            </a:r>
          </a:p>
          <a:p>
            <a:pPr lvl="1"/>
            <a:r>
              <a:rPr lang="en-US"/>
              <a:t>Second level</a:t>
            </a:r>
          </a:p>
        </p:txBody>
      </p:sp>
      <p:sp>
        <p:nvSpPr>
          <p:cNvPr id="11" name="Slide Number Placeholder 5"/>
          <p:cNvSpPr>
            <a:spLocks noGrp="1"/>
          </p:cNvSpPr>
          <p:nvPr>
            <p:ph type="sldNum" sz="quarter" idx="26"/>
          </p:nvPr>
        </p:nvSpPr>
        <p:spPr/>
        <p:txBody>
          <a:bodyPr/>
          <a:lstStyle>
            <a:lvl1pPr>
              <a:defRPr/>
            </a:lvl1pPr>
          </a:lstStyle>
          <a:p>
            <a:pPr>
              <a:defRPr/>
            </a:pPr>
            <a:fld id="{25D5AB93-9F45-4779-A7E0-D39C667202E8}"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276313718"/>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userDrawn="1">
  <p:cSld name="1_empty page">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7" name="Text Placeholder 10"/>
          <p:cNvSpPr>
            <a:spLocks noGrp="1"/>
          </p:cNvSpPr>
          <p:nvPr>
            <p:ph type="body" sz="quarter" idx="16"/>
          </p:nvPr>
        </p:nvSpPr>
        <p:spPr>
          <a:xfrm>
            <a:off x="274320" y="304800"/>
            <a:ext cx="8229600" cy="376237"/>
          </a:xfrm>
          <a:prstGeom prst="rect">
            <a:avLst/>
          </a:prstGeom>
        </p:spPr>
        <p:txBody>
          <a:bodyPr vert="horz" anchor="b" anchorCtr="0"/>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Tree>
    <p:extLst>
      <p:ext uri="{BB962C8B-B14F-4D97-AF65-F5344CB8AC3E}">
        <p14:creationId xmlns:p14="http://schemas.microsoft.com/office/powerpoint/2010/main" val="350658666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userDrawn="1">
  <p:cSld name="1_empty page no subtitl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473212761"/>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43615" y="1569678"/>
            <a:ext cx="8013700" cy="500662"/>
          </a:xfrm>
          <a:prstGeom prst="rect">
            <a:avLst/>
          </a:prstGeom>
        </p:spPr>
        <p:txBody>
          <a:bodyPr/>
          <a:lstStyle>
            <a:lvl1pPr marL="0" indent="0" algn="r">
              <a:buNone/>
              <a:defRPr sz="3000">
                <a:solidFill>
                  <a:srgbClr val="C41200"/>
                </a:solidFill>
                <a:latin typeface="+mn-lt"/>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dirty="0"/>
              <a:t>Click to Add Section Name</a:t>
            </a:r>
          </a:p>
        </p:txBody>
      </p:sp>
      <p:sp>
        <p:nvSpPr>
          <p:cNvPr id="8" name="Text Placeholder 7"/>
          <p:cNvSpPr>
            <a:spLocks noGrp="1"/>
          </p:cNvSpPr>
          <p:nvPr>
            <p:ph type="body" sz="quarter" idx="11" hasCustomPrompt="1"/>
          </p:nvPr>
        </p:nvSpPr>
        <p:spPr>
          <a:xfrm>
            <a:off x="8037058" y="2089082"/>
            <a:ext cx="474812" cy="352425"/>
          </a:xfrm>
          <a:prstGeom prst="rect">
            <a:avLst/>
          </a:prstGeom>
        </p:spPr>
        <p:txBody>
          <a:bodyPr/>
          <a:lstStyle>
            <a:lvl1pPr marL="0" indent="0">
              <a:buNone/>
              <a:defRPr sz="1600">
                <a:solidFill>
                  <a:schemeClr val="tx1">
                    <a:lumMod val="50000"/>
                    <a:lumOff val="50000"/>
                  </a:schemeClr>
                </a:solidFill>
                <a:latin typeface="Calibri" pitchFamily="34" charset="0"/>
              </a:defRPr>
            </a:lvl1pPr>
          </a:lstStyle>
          <a:p>
            <a:pPr lvl="0"/>
            <a:r>
              <a:rPr lang="en-US" sz="1600" dirty="0">
                <a:latin typeface="Calibri" pitchFamily="34" charset="0"/>
              </a:rPr>
              <a:t>#</a:t>
            </a:r>
            <a:endParaRPr lang="en-US" dirty="0"/>
          </a:p>
        </p:txBody>
      </p:sp>
    </p:spTree>
    <p:extLst>
      <p:ext uri="{BB962C8B-B14F-4D97-AF65-F5344CB8AC3E}">
        <p14:creationId xmlns:p14="http://schemas.microsoft.com/office/powerpoint/2010/main" val="3936689747"/>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498289" y="77932"/>
            <a:ext cx="8174317" cy="196994"/>
          </a:xfrm>
          <a:prstGeom prst="rect">
            <a:avLst/>
          </a:prstGeom>
          <a:noFill/>
          <a:ln w="0" cmpd="sng">
            <a:noFill/>
            <a:prstDash val="solid"/>
          </a:ln>
        </p:spPr>
        <p:txBody>
          <a:bodyPr vert="horz" lIns="0" tIns="6268" rIns="0" bIns="0" anchor="t"/>
          <a:lstStyle>
            <a:lvl1pPr marL="123087" marR="0" indent="0" algn="l">
              <a:lnSpc>
                <a:spcPts val="1526"/>
              </a:lnSpc>
              <a:spcAft>
                <a:spcPts val="458"/>
              </a:spcAft>
              <a:defRPr/>
            </a:lvl1pPr>
          </a:lstStyle>
          <a:p>
            <a:pPr marL="13716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5" name="Text Placeholder 4"/>
          <p:cNvSpPr>
            <a:spLocks noGrp="1"/>
          </p:cNvSpPr>
          <p:nvPr>
            <p:ph type="body" idx="10"/>
          </p:nvPr>
        </p:nvSpPr>
        <p:spPr>
          <a:xfrm>
            <a:off x="498289" y="274926"/>
            <a:ext cx="8174317" cy="2286000"/>
          </a:xfrm>
          <a:prstGeom prst="rect">
            <a:avLst/>
          </a:prstGeom>
          <a:noFill/>
          <a:ln w="0" cmpd="sng">
            <a:noFill/>
            <a:prstDash val="solid"/>
          </a:ln>
        </p:spPr>
        <p:txBody>
          <a:bodyPr vert="horz" lIns="0" tIns="74650" rIns="0" bIns="0" anchor="t"/>
          <a:lstStyle>
            <a:lvl1pPr marL="164117" marR="4020855" indent="0" algn="l">
              <a:lnSpc>
                <a:spcPts val="2064"/>
              </a:lnSpc>
              <a:spcBef>
                <a:spcPts val="0"/>
              </a:spcBef>
              <a:spcAft>
                <a:spcPts val="0"/>
              </a:spcAft>
              <a:defRPr/>
            </a:lvl1pPr>
          </a:lstStyle>
          <a:p>
            <a:pPr marL="182880" marR="0" indent="0" algn="l">
              <a:lnSpc>
                <a:spcPts val="1000"/>
              </a:lnSpc>
              <a:spcAft>
                <a:spcPts val="0"/>
              </a:spcAft>
            </a:pPr>
            <a:r>
              <a:rPr lang="en-US" sz="800" b="1" spc="0">
                <a:solidFill>
                  <a:srgbClr val="000000"/>
                </a:solidFill>
                <a:latin typeface="Times New Roman" panose="02020603050405020304" pitchFamily="1"/>
              </a:rPr>
              <a:t>AUGUST 18 – AUGUST 22, 2014 </a:t>
            </a:r>
          </a:p>
          <a:p>
            <a:pPr marL="182880" marR="274320" indent="0" algn="just">
              <a:lnSpc>
                <a:spcPts val="1100"/>
              </a:lnSpc>
              <a:spcBef>
                <a:spcPts val="485"/>
              </a:spcBef>
              <a:spcAft>
                <a:spcPts val="0"/>
              </a:spcAft>
            </a:pPr>
            <a:r>
              <a:rPr lang="en-US" sz="800" i="1" spc="-4">
                <a:solidFill>
                  <a:srgbClr val="000000"/>
                </a:solidFill>
                <a:latin typeface="Arial" panose="02020603050405020304" pitchFamily="2"/>
              </a:rPr>
              <a:t>The Tale of a Market’s Reality </a:t>
            </a:r>
            <a:r>
              <a:rPr lang="en-US" sz="800" spc="-4">
                <a:solidFill>
                  <a:srgbClr val="000000"/>
                </a:solidFill>
                <a:latin typeface="Arial" panose="02020603050405020304" pitchFamily="2"/>
              </a:rPr>
              <a:t>- The waning days of August has market participants still thirsting for supply. Add in Federal Reserve Chair Janet Yellen’s speech today from Jackson Hole, Wyoming and you can foresee a market that’s eager to get past the Labor Day holiday (Monday Sept. 1) after what portends to be a sleepy week ahead. Dalcomp’s negotiated calendar shows just $1.4 billion in negotiated new issues with the largest being $160MM for Travis, Williamson &amp; Hays Counties, Texas Public Improvement Bonds. The largest deal for the week is $317MM Virginia Public Building Authority through competitive sale. </a:t>
            </a:r>
          </a:p>
          <a:p>
            <a:pPr marL="182880" marR="274320" indent="0" algn="just">
              <a:lnSpc>
                <a:spcPts val="1100"/>
              </a:lnSpc>
              <a:spcBef>
                <a:spcPts val="600"/>
              </a:spcBef>
              <a:spcAft>
                <a:spcPts val="0"/>
              </a:spcAft>
            </a:pPr>
            <a:r>
              <a:rPr lang="en-US" sz="800" spc="0">
                <a:solidFill>
                  <a:srgbClr val="000000"/>
                </a:solidFill>
                <a:latin typeface="Arial" panose="02020603050405020304" pitchFamily="2"/>
              </a:rPr>
              <a:t>The 30-day visible supply stands at $4.2 billion – down 10% from the previous tally. The negotiated component of the 30-Day supply at $2.4 billion is off 17% from the previous week. Demand for munis remains robust as Lipper reported inflows of $448MM for the week ended August 20. As anticipated, Yellen confirmed the majority view of the FOMC, meaning that much more labor recovery is necessary before the Fed raises policy rates. Estimates range from six months to one year or longer before that might occur. Earlier this week, holders of Detroit Water and Sewerage Department (DWSD) debt were “asked” to tender their bonds as part of the City’s overall restructuring plan under Ch. 9. DWSD anticipates issuing up to $5.5 billion (as investment-grade rated) to take out the tendered bonds. </a:t>
            </a:r>
          </a:p>
          <a:p>
            <a:pPr marL="182880" marR="274320" indent="0" algn="just">
              <a:lnSpc>
                <a:spcPts val="1100"/>
              </a:lnSpc>
              <a:spcBef>
                <a:spcPts val="600"/>
              </a:spcBef>
              <a:spcAft>
                <a:spcPts val="0"/>
              </a:spcAft>
            </a:pPr>
            <a:r>
              <a:rPr lang="en-US" sz="800" spc="0">
                <a:solidFill>
                  <a:srgbClr val="000000"/>
                </a:solidFill>
                <a:latin typeface="Arial" panose="02020603050405020304" pitchFamily="2"/>
              </a:rPr>
              <a:t>Selected muni indices and other data (as of August 21) show some strengthening for a second consecutive week. The 20-Bond GO Index yield fell 3 bps to 4.21% and the Bond Buyer Revenue Bond Index dropped 1bp. In the Treasury market, the UST 10yr was unchanged at 2.41% and the 30yr slipped 1bp to 3.19%. The MMD AAA scale week-over-week (August 21 vs August 14) for 5, 10 and 30yr maturities was as follows: 1.11%/1.14%, 2.14%/2.13%, and 3.13%/3.16%. The M/T ratio for 5, 10, and 30yr maturities was as follows: 66.5%, 88.1%, 98.1%. </a:t>
            </a:r>
          </a:p>
          <a:p>
            <a:pPr marL="182880" marR="4480560" indent="0" algn="l">
              <a:lnSpc>
                <a:spcPts val="2300"/>
              </a:lnSpc>
              <a:spcBef>
                <a:spcPts val="0"/>
              </a:spcBef>
              <a:spcAft>
                <a:spcPts val="0"/>
              </a:spcAft>
            </a:pPr>
            <a:r>
              <a:rPr lang="en-US" sz="800" i="1" spc="0">
                <a:solidFill>
                  <a:srgbClr val="000000"/>
                </a:solidFill>
                <a:latin typeface="Arial" panose="02020603050405020304" pitchFamily="2"/>
              </a:rPr>
              <a:t>“Reality...what a concept”</a:t>
            </a:r>
            <a:r>
              <a:rPr lang="en-US" sz="800" spc="0">
                <a:solidFill>
                  <a:srgbClr val="000000"/>
                </a:solidFill>
                <a:latin typeface="Arial" panose="02020603050405020304" pitchFamily="2"/>
              </a:rPr>
              <a:t>– (Robin Williams) </a:t>
            </a:r>
            <a:r>
              <a:rPr lang="en-US" sz="900" spc="0">
                <a:solidFill>
                  <a:srgbClr val="A50021"/>
                </a:solidFill>
                <a:latin typeface="Times New Roman" panose="02020603050405020304" pitchFamily="1"/>
              </a:rPr>
              <a:t>Selected Recent National Sales </a:t>
            </a:r>
          </a:p>
        </p:txBody>
      </p:sp>
      <p:sp>
        <p:nvSpPr>
          <p:cNvPr id="8" name="Text Placeholder 7"/>
          <p:cNvSpPr>
            <a:spLocks noGrp="1"/>
          </p:cNvSpPr>
          <p:nvPr>
            <p:ph type="body" idx="10"/>
          </p:nvPr>
        </p:nvSpPr>
        <p:spPr>
          <a:xfrm>
            <a:off x="2635624" y="2564390"/>
            <a:ext cx="448235" cy="378402"/>
          </a:xfrm>
          <a:prstGeom prst="rect">
            <a:avLst/>
          </a:prstGeom>
          <a:noFill/>
          <a:ln w="0" cmpd="sng">
            <a:noFill/>
            <a:prstDash val="solid"/>
          </a:ln>
        </p:spPr>
        <p:txBody>
          <a:bodyPr vert="horz" lIns="0" tIns="183491" rIns="0" bIns="0" anchor="t"/>
          <a:lstStyle>
            <a:lvl1pPr marL="41029" marR="0" indent="0" algn="l">
              <a:lnSpc>
                <a:spcPts val="808"/>
              </a:lnSpc>
              <a:spcAft>
                <a:spcPts val="1553"/>
              </a:spcAft>
              <a:defRPr/>
            </a:lvl1pPr>
          </a:lstStyle>
          <a:p>
            <a:pPr marL="45720" marR="0" indent="0" algn="l">
              <a:lnSpc>
                <a:spcPts val="900"/>
              </a:lnSpc>
              <a:spcAft>
                <a:spcPts val="1730"/>
              </a:spcAft>
            </a:pPr>
            <a:r>
              <a:rPr lang="en-US" sz="700" b="1" spc="99">
                <a:solidFill>
                  <a:srgbClr val="FFFFFF"/>
                </a:solidFill>
                <a:latin typeface="Arial" panose="02020603050405020304" pitchFamily="2"/>
              </a:rPr>
              <a:t>Ins. </a:t>
            </a:r>
          </a:p>
        </p:txBody>
      </p:sp>
      <p:sp>
        <p:nvSpPr>
          <p:cNvPr id="9" name="Text Placeholder 8"/>
          <p:cNvSpPr>
            <a:spLocks noGrp="1"/>
          </p:cNvSpPr>
          <p:nvPr>
            <p:ph type="body" idx="10"/>
          </p:nvPr>
        </p:nvSpPr>
        <p:spPr>
          <a:xfrm>
            <a:off x="635000" y="2564390"/>
            <a:ext cx="1990165" cy="378402"/>
          </a:xfrm>
          <a:prstGeom prst="rect">
            <a:avLst/>
          </a:prstGeom>
          <a:noFill/>
          <a:ln w="0" cmpd="sng">
            <a:noFill/>
            <a:prstDash val="solid"/>
          </a:ln>
        </p:spPr>
        <p:txBody>
          <a:bodyPr vert="horz" lIns="0" tIns="183491" rIns="0" bIns="0" anchor="t"/>
          <a:lstStyle>
            <a:lvl1pPr marL="164117" marR="0" indent="0" algn="l">
              <a:lnSpc>
                <a:spcPts val="808"/>
              </a:lnSpc>
              <a:spcAft>
                <a:spcPts val="1553"/>
              </a:spcAft>
              <a:defRPr/>
            </a:lvl1pPr>
          </a:lstStyle>
          <a:p>
            <a:pPr marL="182880" marR="0" indent="0" algn="l">
              <a:lnSpc>
                <a:spcPts val="900"/>
              </a:lnSpc>
              <a:spcAft>
                <a:spcPts val="1730"/>
              </a:spcAft>
            </a:pPr>
            <a:r>
              <a:rPr lang="en-US" sz="700" b="1" spc="67">
                <a:solidFill>
                  <a:srgbClr val="FFFFFF"/>
                </a:solidFill>
                <a:latin typeface="Arial" panose="02020603050405020304" pitchFamily="2"/>
              </a:rPr>
              <a:t>Issuer </a:t>
            </a:r>
          </a:p>
        </p:txBody>
      </p:sp>
      <p:sp>
        <p:nvSpPr>
          <p:cNvPr id="10" name="Text Placeholder 9"/>
          <p:cNvSpPr>
            <a:spLocks noGrp="1"/>
          </p:cNvSpPr>
          <p:nvPr>
            <p:ph type="body" idx="10"/>
          </p:nvPr>
        </p:nvSpPr>
        <p:spPr>
          <a:xfrm>
            <a:off x="3101789" y="2564390"/>
            <a:ext cx="1032435" cy="378402"/>
          </a:xfrm>
          <a:prstGeom prst="rect">
            <a:avLst/>
          </a:prstGeom>
          <a:noFill/>
          <a:ln w="0" cmpd="sng">
            <a:noFill/>
            <a:prstDash val="solid"/>
          </a:ln>
        </p:spPr>
        <p:txBody>
          <a:bodyPr vert="horz" lIns="0" tIns="123087" rIns="0" bIns="0" anchor="t"/>
          <a:lstStyle>
            <a:lvl1pPr marL="287204" marR="0" indent="-287204" algn="l">
              <a:lnSpc>
                <a:spcPts val="897"/>
              </a:lnSpc>
              <a:spcAft>
                <a:spcPts val="1117"/>
              </a:spcAft>
              <a:defRPr/>
            </a:lvl1pPr>
          </a:lstStyle>
          <a:p>
            <a:pPr marL="320040" marR="0" indent="-320040" algn="l">
              <a:lnSpc>
                <a:spcPts val="1000"/>
              </a:lnSpc>
              <a:spcAft>
                <a:spcPts val="1245"/>
              </a:spcAft>
            </a:pPr>
            <a:r>
              <a:rPr lang="en-US" sz="700" b="1" spc="-4">
                <a:solidFill>
                  <a:srgbClr val="FFFFFF"/>
                </a:solidFill>
                <a:latin typeface="Arial" panose="02020603050405020304" pitchFamily="2"/>
              </a:rPr>
              <a:t>Ratings </a:t>
            </a:r>
            <a:r>
              <a:rPr lang="en-US" sz="700" spc="-4">
                <a:solidFill>
                  <a:srgbClr val="FFFFFF"/>
                </a:solidFill>
                <a:latin typeface="Arial" panose="02020603050405020304" pitchFamily="2"/>
              </a:rPr>
              <a:t>(M's/S&amp;P/ Fitch) </a:t>
            </a:r>
          </a:p>
        </p:txBody>
      </p:sp>
      <p:sp>
        <p:nvSpPr>
          <p:cNvPr id="11" name="Text Placeholder 10"/>
          <p:cNvSpPr>
            <a:spLocks noGrp="1"/>
          </p:cNvSpPr>
          <p:nvPr>
            <p:ph type="body" idx="10"/>
          </p:nvPr>
        </p:nvSpPr>
        <p:spPr>
          <a:xfrm>
            <a:off x="4145431" y="2564390"/>
            <a:ext cx="472888" cy="378402"/>
          </a:xfrm>
          <a:prstGeom prst="rect">
            <a:avLst/>
          </a:prstGeom>
          <a:noFill/>
          <a:ln w="0" cmpd="sng">
            <a:noFill/>
            <a:prstDash val="solid"/>
          </a:ln>
        </p:spPr>
        <p:txBody>
          <a:bodyPr vert="horz" lIns="0" tIns="122518" rIns="0" bIns="0" anchor="t"/>
          <a:lstStyle>
            <a:lvl1pPr marL="41029" marR="0" indent="-41029" algn="l">
              <a:lnSpc>
                <a:spcPts val="897"/>
              </a:lnSpc>
              <a:spcAft>
                <a:spcPts val="1122"/>
              </a:spcAft>
              <a:defRPr/>
            </a:lvl1pPr>
          </a:lstStyle>
          <a:p>
            <a:pPr marL="45720" marR="0" indent="-45720" algn="l">
              <a:lnSpc>
                <a:spcPts val="1000"/>
              </a:lnSpc>
              <a:spcAft>
                <a:spcPts val="1250"/>
              </a:spcAft>
            </a:pPr>
            <a:r>
              <a:rPr lang="en-US" sz="700" b="1" spc="54">
                <a:solidFill>
                  <a:srgbClr val="FFFFFF"/>
                </a:solidFill>
                <a:latin typeface="Arial" panose="02020603050405020304" pitchFamily="2"/>
              </a:rPr>
              <a:t>Pricing Date </a:t>
            </a:r>
          </a:p>
        </p:txBody>
      </p:sp>
      <p:sp>
        <p:nvSpPr>
          <p:cNvPr id="12" name="Text Placeholder 11"/>
          <p:cNvSpPr>
            <a:spLocks noGrp="1"/>
          </p:cNvSpPr>
          <p:nvPr>
            <p:ph type="body" idx="10"/>
          </p:nvPr>
        </p:nvSpPr>
        <p:spPr>
          <a:xfrm>
            <a:off x="4629524" y="2564390"/>
            <a:ext cx="512483" cy="378402"/>
          </a:xfrm>
          <a:prstGeom prst="rect">
            <a:avLst/>
          </a:prstGeom>
          <a:noFill/>
          <a:ln w="0" cmpd="sng">
            <a:noFill/>
            <a:prstDash val="solid"/>
          </a:ln>
        </p:spPr>
        <p:txBody>
          <a:bodyPr vert="horz" lIns="0" tIns="122518" rIns="0" bIns="0" anchor="t"/>
          <a:lstStyle>
            <a:lvl1pPr marL="0" marR="0" indent="0" algn="l">
              <a:lnSpc>
                <a:spcPts val="897"/>
              </a:lnSpc>
              <a:spcAft>
                <a:spcPts val="1122"/>
              </a:spcAft>
              <a:defRPr/>
            </a:lvl1pPr>
          </a:lstStyle>
          <a:p>
            <a:pPr marL="0" marR="0" indent="0" algn="l">
              <a:lnSpc>
                <a:spcPts val="1000"/>
              </a:lnSpc>
              <a:spcAft>
                <a:spcPts val="1250"/>
              </a:spcAft>
            </a:pPr>
            <a:r>
              <a:rPr lang="en-US" sz="700" b="1" spc="0">
                <a:solidFill>
                  <a:srgbClr val="FFFFFF"/>
                </a:solidFill>
                <a:latin typeface="Arial" panose="02020603050405020304" pitchFamily="2"/>
              </a:rPr>
              <a:t>Amount ($000s) </a:t>
            </a:r>
          </a:p>
        </p:txBody>
      </p:sp>
      <p:sp>
        <p:nvSpPr>
          <p:cNvPr id="13" name="Text Placeholder 12"/>
          <p:cNvSpPr>
            <a:spLocks noGrp="1"/>
          </p:cNvSpPr>
          <p:nvPr>
            <p:ph type="body" idx="10"/>
          </p:nvPr>
        </p:nvSpPr>
        <p:spPr>
          <a:xfrm>
            <a:off x="5159936" y="2564390"/>
            <a:ext cx="294341" cy="378402"/>
          </a:xfrm>
          <a:prstGeom prst="rect">
            <a:avLst/>
          </a:prstGeom>
          <a:noFill/>
          <a:ln w="0" cmpd="sng">
            <a:noFill/>
            <a:prstDash val="solid"/>
          </a:ln>
        </p:spPr>
        <p:txBody>
          <a:bodyPr vert="horz" lIns="0" tIns="183491" rIns="0" bIns="0" anchor="t"/>
          <a:lstStyle>
            <a:lvl1pPr marL="0" marR="0" indent="0" algn="l">
              <a:lnSpc>
                <a:spcPts val="808"/>
              </a:lnSpc>
              <a:spcAft>
                <a:spcPts val="1553"/>
              </a:spcAft>
              <a:defRPr/>
            </a:lvl1pPr>
          </a:lstStyle>
          <a:p>
            <a:pPr marL="0" marR="0" indent="0" algn="l">
              <a:lnSpc>
                <a:spcPts val="900"/>
              </a:lnSpc>
              <a:spcAft>
                <a:spcPts val="1730"/>
              </a:spcAft>
            </a:pPr>
            <a:r>
              <a:rPr lang="en-US" sz="700" b="1" spc="13">
                <a:solidFill>
                  <a:srgbClr val="FFFFFF"/>
                </a:solidFill>
                <a:latin typeface="Arial" panose="02020603050405020304" pitchFamily="2"/>
              </a:rPr>
              <a:t>Tax </a:t>
            </a:r>
          </a:p>
        </p:txBody>
      </p:sp>
      <p:sp>
        <p:nvSpPr>
          <p:cNvPr id="14" name="Text Placeholder 13"/>
          <p:cNvSpPr>
            <a:spLocks noGrp="1"/>
          </p:cNvSpPr>
          <p:nvPr>
            <p:ph type="body" idx="10"/>
          </p:nvPr>
        </p:nvSpPr>
        <p:spPr>
          <a:xfrm>
            <a:off x="5505823" y="2867458"/>
            <a:ext cx="36979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63">
                <a:solidFill>
                  <a:srgbClr val="000000"/>
                </a:solidFill>
                <a:latin typeface="Arial" panose="02020603050405020304" pitchFamily="2"/>
              </a:rPr>
              <a:t>1 Yr </a:t>
            </a:r>
          </a:p>
        </p:txBody>
      </p:sp>
      <p:sp>
        <p:nvSpPr>
          <p:cNvPr id="15" name="Text Placeholder 14"/>
          <p:cNvSpPr>
            <a:spLocks noGrp="1"/>
          </p:cNvSpPr>
          <p:nvPr>
            <p:ph type="body" idx="10"/>
          </p:nvPr>
        </p:nvSpPr>
        <p:spPr>
          <a:xfrm>
            <a:off x="5950324" y="2867458"/>
            <a:ext cx="373529"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6">
                <a:solidFill>
                  <a:srgbClr val="000000"/>
                </a:solidFill>
                <a:latin typeface="Arial" panose="02020603050405020304" pitchFamily="2"/>
              </a:rPr>
              <a:t>3 Yr </a:t>
            </a:r>
          </a:p>
        </p:txBody>
      </p:sp>
      <p:sp>
        <p:nvSpPr>
          <p:cNvPr id="16" name="Text Placeholder 15"/>
          <p:cNvSpPr>
            <a:spLocks noGrp="1"/>
          </p:cNvSpPr>
          <p:nvPr>
            <p:ph type="body" idx="10"/>
          </p:nvPr>
        </p:nvSpPr>
        <p:spPr>
          <a:xfrm>
            <a:off x="6398559" y="2867458"/>
            <a:ext cx="373529"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5 Yr </a:t>
            </a:r>
          </a:p>
        </p:txBody>
      </p:sp>
      <p:sp>
        <p:nvSpPr>
          <p:cNvPr id="17" name="Text Placeholder 16"/>
          <p:cNvSpPr>
            <a:spLocks noGrp="1"/>
          </p:cNvSpPr>
          <p:nvPr>
            <p:ph type="body" idx="10"/>
          </p:nvPr>
        </p:nvSpPr>
        <p:spPr>
          <a:xfrm>
            <a:off x="6814671" y="2867458"/>
            <a:ext cx="441512"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8">
                <a:solidFill>
                  <a:srgbClr val="000000"/>
                </a:solidFill>
                <a:latin typeface="Arial" panose="02020603050405020304" pitchFamily="2"/>
              </a:rPr>
              <a:t>10 Yr </a:t>
            </a:r>
          </a:p>
        </p:txBody>
      </p:sp>
      <p:sp>
        <p:nvSpPr>
          <p:cNvPr id="18" name="Text Placeholder 17"/>
          <p:cNvSpPr>
            <a:spLocks noGrp="1"/>
          </p:cNvSpPr>
          <p:nvPr>
            <p:ph type="body" idx="10"/>
          </p:nvPr>
        </p:nvSpPr>
        <p:spPr>
          <a:xfrm>
            <a:off x="7256183" y="2867458"/>
            <a:ext cx="4482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20 Yr </a:t>
            </a:r>
          </a:p>
        </p:txBody>
      </p:sp>
      <p:sp>
        <p:nvSpPr>
          <p:cNvPr id="19" name="Text Placeholder 18"/>
          <p:cNvSpPr>
            <a:spLocks noGrp="1"/>
          </p:cNvSpPr>
          <p:nvPr>
            <p:ph type="body" idx="10"/>
          </p:nvPr>
        </p:nvSpPr>
        <p:spPr>
          <a:xfrm>
            <a:off x="7704418" y="2867458"/>
            <a:ext cx="4482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72">
                <a:solidFill>
                  <a:srgbClr val="000000"/>
                </a:solidFill>
                <a:latin typeface="Arial" panose="02020603050405020304" pitchFamily="2"/>
              </a:rPr>
              <a:t>25 Yr </a:t>
            </a:r>
          </a:p>
        </p:txBody>
      </p:sp>
      <p:sp>
        <p:nvSpPr>
          <p:cNvPr id="20" name="Text Placeholder 19"/>
          <p:cNvSpPr>
            <a:spLocks noGrp="1"/>
          </p:cNvSpPr>
          <p:nvPr>
            <p:ph type="body" idx="10"/>
          </p:nvPr>
        </p:nvSpPr>
        <p:spPr>
          <a:xfrm>
            <a:off x="8159377" y="2867458"/>
            <a:ext cx="432547"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4">
                <a:solidFill>
                  <a:srgbClr val="000000"/>
                </a:solidFill>
                <a:latin typeface="Arial" panose="02020603050405020304" pitchFamily="2"/>
              </a:rPr>
              <a:t>30 Yr </a:t>
            </a:r>
          </a:p>
        </p:txBody>
      </p:sp>
      <p:sp>
        <p:nvSpPr>
          <p:cNvPr id="21" name="Text Placeholder 20"/>
          <p:cNvSpPr>
            <a:spLocks noGrp="1"/>
          </p:cNvSpPr>
          <p:nvPr>
            <p:ph type="body" idx="10"/>
          </p:nvPr>
        </p:nvSpPr>
        <p:spPr>
          <a:xfrm>
            <a:off x="6793006" y="2630632"/>
            <a:ext cx="499035" cy="78798"/>
          </a:xfrm>
          <a:prstGeom prst="rect">
            <a:avLst/>
          </a:prstGeom>
          <a:noFill/>
          <a:ln w="0" cmpd="sng">
            <a:noFill/>
            <a:prstDash val="solid"/>
          </a:ln>
        </p:spPr>
        <p:txBody>
          <a:bodyPr vert="horz" lIns="0" tIns="570" rIns="0" bIns="0" anchor="t"/>
          <a:lstStyle>
            <a:lvl1pPr marL="0" marR="0" indent="0" algn="l">
              <a:lnSpc>
                <a:spcPts val="808"/>
              </a:lnSpc>
              <a:spcAft>
                <a:spcPts val="0"/>
              </a:spcAft>
              <a:defRPr/>
            </a:lvl1pPr>
          </a:lstStyle>
          <a:p>
            <a:pPr marL="0" marR="0" indent="0" algn="l">
              <a:lnSpc>
                <a:spcPts val="900"/>
              </a:lnSpc>
              <a:spcAft>
                <a:spcPts val="0"/>
              </a:spcAft>
            </a:pPr>
            <a:r>
              <a:rPr lang="en-US" sz="700" b="1" spc="58">
                <a:solidFill>
                  <a:srgbClr val="FFFFFF"/>
                </a:solidFill>
                <a:latin typeface="Arial" panose="02020603050405020304" pitchFamily="2"/>
              </a:rPr>
              <a:t>Yields </a:t>
            </a:r>
          </a:p>
        </p:txBody>
      </p:sp>
      <p:sp>
        <p:nvSpPr>
          <p:cNvPr id="22" name="Text Placeholder 21"/>
          <p:cNvSpPr>
            <a:spLocks noGrp="1"/>
          </p:cNvSpPr>
          <p:nvPr>
            <p:ph type="body" idx="10"/>
          </p:nvPr>
        </p:nvSpPr>
        <p:spPr>
          <a:xfrm>
            <a:off x="5475941" y="2713760"/>
            <a:ext cx="3112247" cy="79231"/>
          </a:xfrm>
          <a:prstGeom prst="rect">
            <a:avLst/>
          </a:prstGeom>
          <a:noFill/>
          <a:ln w="0" cmpd="sng">
            <a:noFill/>
            <a:prstDash val="solid"/>
          </a:ln>
        </p:spPr>
        <p:txBody>
          <a:bodyPr vert="horz" lIns="0" tIns="570" rIns="0" bIns="0" anchor="t"/>
          <a:lstStyle>
            <a:lvl1pPr marL="0" marR="0" indent="0" algn="l">
              <a:lnSpc>
                <a:spcPts val="718"/>
              </a:lnSpc>
              <a:spcAft>
                <a:spcPts val="0"/>
              </a:spcAft>
              <a:defRPr/>
            </a:lvl1pPr>
          </a:lstStyle>
          <a:p>
            <a:pPr marL="0" marR="0" indent="0" algn="l">
              <a:lnSpc>
                <a:spcPts val="800"/>
              </a:lnSpc>
              <a:spcAft>
                <a:spcPts val="0"/>
              </a:spcAft>
            </a:pPr>
            <a:r>
              <a:rPr lang="en-US" sz="700" b="1" spc="-9">
                <a:solidFill>
                  <a:srgbClr val="FFFFFF"/>
                </a:solidFill>
                <a:latin typeface="Arial" panose="02020603050405020304" pitchFamily="2"/>
              </a:rPr>
              <a:t>(some bonds may have calls; not all maturities shown) </a:t>
            </a:r>
          </a:p>
        </p:txBody>
      </p:sp>
      <p:sp>
        <p:nvSpPr>
          <p:cNvPr id="23" name="Text Placeholder 22"/>
          <p:cNvSpPr>
            <a:spLocks noGrp="1"/>
          </p:cNvSpPr>
          <p:nvPr>
            <p:ph type="body" idx="10"/>
          </p:nvPr>
        </p:nvSpPr>
        <p:spPr>
          <a:xfrm>
            <a:off x="738842" y="2946256"/>
            <a:ext cx="7659595" cy="92219"/>
          </a:xfrm>
          <a:prstGeom prst="rect">
            <a:avLst/>
          </a:prstGeom>
          <a:noFill/>
          <a:ln w="0" cmpd="sng">
            <a:noFill/>
            <a:prstDash val="solid"/>
          </a:ln>
        </p:spPr>
        <p:txBody>
          <a:bodyPr vert="horz" lIns="0" tIns="18235" rIns="0" bIns="0" anchor="t"/>
          <a:lstStyle>
            <a:lvl1pPr marL="0" marR="0" indent="0" algn="l">
              <a:lnSpc>
                <a:spcPts val="808"/>
              </a:lnSpc>
              <a:spcAft>
                <a:spcPts val="0"/>
              </a:spcAft>
              <a:tabLst>
                <a:tab pos="1559107" algn="l"/>
                <a:tab pos="2010427" algn="l"/>
                <a:tab pos="2707922" algn="l"/>
                <a:tab pos="2995126" algn="l"/>
                <a:tab pos="5087612" algn="l"/>
                <a:tab pos="5415845" algn="l"/>
                <a:tab pos="5826136" algn="r"/>
              </a:tabLst>
              <a:defRPr/>
            </a:lvl1pPr>
          </a:lstStyle>
          <a:p>
            <a:pPr marL="0" marR="0" indent="0" algn="l">
              <a:lnSpc>
                <a:spcPts val="900"/>
              </a:lnSpc>
              <a:spcAft>
                <a:spcPts val="0"/>
              </a:spcAft>
              <a:tabLst>
                <a:tab pos="1737360" algn="l"/>
                <a:tab pos="2240280" algn="l"/>
                <a:tab pos="3017520" algn="l"/>
                <a:tab pos="3337560" algn="l"/>
                <a:tab pos="5669280" algn="l"/>
                <a:tab pos="6035040" algn="l"/>
                <a:tab pos="6492240" algn="r"/>
              </a:tabLst>
            </a:pPr>
            <a:r>
              <a:rPr lang="en-US" sz="700" spc="0">
                <a:solidFill>
                  <a:srgbClr val="000000"/>
                </a:solidFill>
                <a:latin typeface="Arial Narrow" panose="02020603050405020304" pitchFamily="2"/>
              </a:rPr>
              <a:t>Kenosha Co, WI GO ULT -- NR/AA/AA 8/19 $11,925 T/E 0.25% 0.69% 1.27% 2.35% -- -- --</a:t>
            </a:r>
            <a:r>
              <a:rPr lang="en-US" sz="100">
                <a:solidFill>
                  <a:srgbClr val="000000"/>
                </a:solidFill>
                <a:latin typeface="Times New Roman" panose="02020603050405020304" pitchFamily="1"/>
              </a:rPr>
              <a:t> </a:t>
            </a:r>
          </a:p>
        </p:txBody>
      </p:sp>
      <p:sp>
        <p:nvSpPr>
          <p:cNvPr id="24" name="Text Placeholder 23"/>
          <p:cNvSpPr>
            <a:spLocks noGrp="1"/>
          </p:cNvSpPr>
          <p:nvPr>
            <p:ph type="body" idx="10"/>
          </p:nvPr>
        </p:nvSpPr>
        <p:spPr>
          <a:xfrm>
            <a:off x="731371" y="3038475"/>
            <a:ext cx="1000312" cy="105641"/>
          </a:xfrm>
          <a:prstGeom prst="rect">
            <a:avLst/>
          </a:prstGeom>
          <a:noFill/>
          <a:ln w="0" cmpd="sng">
            <a:noFill/>
            <a:prstDash val="solid"/>
          </a:ln>
        </p:spPr>
        <p:txBody>
          <a:bodyPr vert="horz" lIns="0" tIns="36470" rIns="0" bIns="0" anchor="t"/>
          <a:lstStyle>
            <a:lvl1pPr marL="0" marR="0" indent="0" algn="l">
              <a:lnSpc>
                <a:spcPts val="808"/>
              </a:lnSpc>
              <a:spcAft>
                <a:spcPts val="0"/>
              </a:spcAft>
              <a:defRPr/>
            </a:lvl1pPr>
          </a:lstStyle>
          <a:p>
            <a:pPr marL="0" marR="0" indent="0" algn="l">
              <a:lnSpc>
                <a:spcPts val="900"/>
              </a:lnSpc>
              <a:spcAft>
                <a:spcPts val="0"/>
              </a:spcAft>
            </a:pPr>
            <a:r>
              <a:rPr lang="en-US" sz="700" spc="-22">
                <a:solidFill>
                  <a:srgbClr val="000000"/>
                </a:solidFill>
                <a:latin typeface="Arial Narrow" panose="02020603050405020304" pitchFamily="2"/>
              </a:rPr>
              <a:t>Wake Co, NC GO ULT </a:t>
            </a:r>
          </a:p>
        </p:txBody>
      </p:sp>
      <p:sp>
        <p:nvSpPr>
          <p:cNvPr id="25" name="Text Placeholder 24"/>
          <p:cNvSpPr>
            <a:spLocks noGrp="1"/>
          </p:cNvSpPr>
          <p:nvPr>
            <p:ph type="body" idx="10"/>
          </p:nvPr>
        </p:nvSpPr>
        <p:spPr>
          <a:xfrm>
            <a:off x="2755154"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26" name="Text Placeholder 25"/>
          <p:cNvSpPr>
            <a:spLocks noGrp="1"/>
          </p:cNvSpPr>
          <p:nvPr>
            <p:ph type="body" idx="10"/>
          </p:nvPr>
        </p:nvSpPr>
        <p:spPr>
          <a:xfrm>
            <a:off x="3302748" y="3061855"/>
            <a:ext cx="631265"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31">
                <a:solidFill>
                  <a:srgbClr val="000000"/>
                </a:solidFill>
                <a:latin typeface="Arial Narrow" panose="02020603050405020304" pitchFamily="2"/>
              </a:rPr>
              <a:t>Aaa/AAA/AAA </a:t>
            </a:r>
          </a:p>
        </p:txBody>
      </p:sp>
      <p:sp>
        <p:nvSpPr>
          <p:cNvPr id="27" name="Text Placeholder 26"/>
          <p:cNvSpPr>
            <a:spLocks noGrp="1"/>
          </p:cNvSpPr>
          <p:nvPr>
            <p:ph type="body" idx="10"/>
          </p:nvPr>
        </p:nvSpPr>
        <p:spPr>
          <a:xfrm>
            <a:off x="4214907" y="3061855"/>
            <a:ext cx="330947"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72">
                <a:solidFill>
                  <a:srgbClr val="000000"/>
                </a:solidFill>
                <a:latin typeface="Arial Narrow" panose="02020603050405020304" pitchFamily="2"/>
              </a:rPr>
              <a:t>8/19 </a:t>
            </a:r>
          </a:p>
        </p:txBody>
      </p:sp>
      <p:sp>
        <p:nvSpPr>
          <p:cNvPr id="28" name="Text Placeholder 27"/>
          <p:cNvSpPr>
            <a:spLocks noGrp="1"/>
          </p:cNvSpPr>
          <p:nvPr>
            <p:ph type="body" idx="10"/>
          </p:nvPr>
        </p:nvSpPr>
        <p:spPr>
          <a:xfrm>
            <a:off x="4609353" y="3061855"/>
            <a:ext cx="552824" cy="82262"/>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40">
                <a:solidFill>
                  <a:srgbClr val="000000"/>
                </a:solidFill>
                <a:latin typeface="Arial Narrow" panose="02020603050405020304" pitchFamily="2"/>
              </a:rPr>
              <a:t>$345,240 </a:t>
            </a:r>
          </a:p>
        </p:txBody>
      </p:sp>
      <p:sp>
        <p:nvSpPr>
          <p:cNvPr id="29" name="Text Placeholder 28"/>
          <p:cNvSpPr>
            <a:spLocks noGrp="1"/>
          </p:cNvSpPr>
          <p:nvPr>
            <p:ph type="body" idx="10"/>
          </p:nvPr>
        </p:nvSpPr>
        <p:spPr>
          <a:xfrm>
            <a:off x="5162178" y="3061855"/>
            <a:ext cx="290605"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85">
                <a:solidFill>
                  <a:srgbClr val="000000"/>
                </a:solidFill>
                <a:latin typeface="Arial Narrow" panose="02020603050405020304" pitchFamily="2"/>
              </a:rPr>
              <a:t>T/E </a:t>
            </a:r>
          </a:p>
        </p:txBody>
      </p:sp>
      <p:sp>
        <p:nvSpPr>
          <p:cNvPr id="30" name="Text Placeholder 29"/>
          <p:cNvSpPr>
            <a:spLocks noGrp="1"/>
          </p:cNvSpPr>
          <p:nvPr>
            <p:ph type="body" idx="10"/>
          </p:nvPr>
        </p:nvSpPr>
        <p:spPr>
          <a:xfrm>
            <a:off x="5566336"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1" name="Text Placeholder 30"/>
          <p:cNvSpPr>
            <a:spLocks noGrp="1"/>
          </p:cNvSpPr>
          <p:nvPr>
            <p:ph type="body" idx="10"/>
          </p:nvPr>
        </p:nvSpPr>
        <p:spPr>
          <a:xfrm>
            <a:off x="5924924" y="3061855"/>
            <a:ext cx="416859"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58">
                <a:solidFill>
                  <a:srgbClr val="000000"/>
                </a:solidFill>
                <a:latin typeface="Arial Narrow" panose="02020603050405020304" pitchFamily="2"/>
              </a:rPr>
              <a:t>0.57% </a:t>
            </a:r>
          </a:p>
        </p:txBody>
      </p:sp>
      <p:sp>
        <p:nvSpPr>
          <p:cNvPr id="32" name="Text Placeholder 31"/>
          <p:cNvSpPr>
            <a:spLocks noGrp="1"/>
          </p:cNvSpPr>
          <p:nvPr>
            <p:ph type="body" idx="10"/>
          </p:nvPr>
        </p:nvSpPr>
        <p:spPr>
          <a:xfrm>
            <a:off x="6376894" y="3061855"/>
            <a:ext cx="413124"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45">
                <a:solidFill>
                  <a:srgbClr val="000000"/>
                </a:solidFill>
                <a:latin typeface="Arial Narrow" panose="02020603050405020304" pitchFamily="2"/>
              </a:rPr>
              <a:t>1.12% </a:t>
            </a:r>
          </a:p>
        </p:txBody>
      </p:sp>
      <p:sp>
        <p:nvSpPr>
          <p:cNvPr id="33" name="Text Placeholder 32"/>
          <p:cNvSpPr>
            <a:spLocks noGrp="1"/>
          </p:cNvSpPr>
          <p:nvPr>
            <p:ph type="body" idx="10"/>
          </p:nvPr>
        </p:nvSpPr>
        <p:spPr>
          <a:xfrm>
            <a:off x="6818406" y="3061855"/>
            <a:ext cx="419847"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63">
                <a:solidFill>
                  <a:srgbClr val="000000"/>
                </a:solidFill>
                <a:latin typeface="Arial Narrow" panose="02020603050405020304" pitchFamily="2"/>
              </a:rPr>
              <a:t>2.10% </a:t>
            </a:r>
          </a:p>
        </p:txBody>
      </p:sp>
      <p:sp>
        <p:nvSpPr>
          <p:cNvPr id="34" name="Text Placeholder 33"/>
          <p:cNvSpPr>
            <a:spLocks noGrp="1"/>
          </p:cNvSpPr>
          <p:nvPr>
            <p:ph type="body" idx="10"/>
          </p:nvPr>
        </p:nvSpPr>
        <p:spPr>
          <a:xfrm>
            <a:off x="7269630" y="3061855"/>
            <a:ext cx="416859"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58">
                <a:solidFill>
                  <a:srgbClr val="000000"/>
                </a:solidFill>
                <a:latin typeface="Arial Narrow" panose="02020603050405020304" pitchFamily="2"/>
              </a:rPr>
              <a:t>3.24% </a:t>
            </a:r>
          </a:p>
        </p:txBody>
      </p:sp>
      <p:sp>
        <p:nvSpPr>
          <p:cNvPr id="35" name="Text Placeholder 34"/>
          <p:cNvSpPr>
            <a:spLocks noGrp="1"/>
          </p:cNvSpPr>
          <p:nvPr>
            <p:ph type="body" idx="10"/>
          </p:nvPr>
        </p:nvSpPr>
        <p:spPr>
          <a:xfrm>
            <a:off x="7807513" y="3061855"/>
            <a:ext cx="212912" cy="80963"/>
          </a:xfrm>
          <a:prstGeom prst="rect">
            <a:avLst/>
          </a:prstGeom>
          <a:noFill/>
          <a:ln w="0" cmpd="sng">
            <a:noFill/>
            <a:prstDash val="solid"/>
          </a:ln>
        </p:spPr>
        <p:txBody>
          <a:bodyPr vert="horz" lIns="0" tIns="5698"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6" name="Text Placeholder 35"/>
          <p:cNvSpPr>
            <a:spLocks noGrp="1"/>
          </p:cNvSpPr>
          <p:nvPr>
            <p:ph type="body" idx="10"/>
          </p:nvPr>
        </p:nvSpPr>
        <p:spPr>
          <a:xfrm>
            <a:off x="8255748" y="3038476"/>
            <a:ext cx="212912" cy="104342"/>
          </a:xfrm>
          <a:prstGeom prst="rect">
            <a:avLst/>
          </a:prstGeom>
          <a:noFill/>
          <a:ln w="0" cmpd="sng">
            <a:noFill/>
            <a:prstDash val="solid"/>
          </a:ln>
        </p:spPr>
        <p:txBody>
          <a:bodyPr vert="horz" lIns="0" tIns="36470" rIns="0" bIns="0" anchor="t"/>
          <a:lstStyle>
            <a:lvl1pPr marL="0" marR="0" indent="0" algn="l">
              <a:lnSpc>
                <a:spcPts val="808"/>
              </a:lnSpc>
              <a:spcAft>
                <a:spcPts val="0"/>
              </a:spcAft>
              <a:defRPr/>
            </a:lvl1pPr>
          </a:lstStyle>
          <a:p>
            <a:pPr marL="0" marR="0" indent="0" algn="l">
              <a:lnSpc>
                <a:spcPts val="900"/>
              </a:lnSpc>
              <a:spcAft>
                <a:spcPts val="0"/>
              </a:spcAft>
            </a:pPr>
            <a:r>
              <a:rPr lang="en-US" sz="700" spc="188">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37" name="Text Placeholder 36"/>
          <p:cNvSpPr>
            <a:spLocks noGrp="1"/>
          </p:cNvSpPr>
          <p:nvPr>
            <p:ph type="body" idx="10"/>
          </p:nvPr>
        </p:nvSpPr>
        <p:spPr>
          <a:xfrm>
            <a:off x="735106" y="3144116"/>
            <a:ext cx="7663329" cy="104775"/>
          </a:xfrm>
          <a:prstGeom prst="rect">
            <a:avLst/>
          </a:prstGeom>
          <a:noFill/>
          <a:ln w="0" cmpd="sng">
            <a:noFill/>
            <a:prstDash val="solid"/>
          </a:ln>
        </p:spPr>
        <p:txBody>
          <a:bodyPr vert="horz" lIns="0" tIns="37040" rIns="0" bIns="0" anchor="t"/>
          <a:lstStyle>
            <a:lvl1pPr marL="0" marR="0" indent="0" algn="l">
              <a:lnSpc>
                <a:spcPts val="808"/>
              </a:lnSpc>
              <a:spcAft>
                <a:spcPts val="0"/>
              </a:spcAft>
              <a:tabLst>
                <a:tab pos="1559107" algn="l"/>
                <a:tab pos="1969398" algn="l"/>
                <a:tab pos="2707922" algn="l"/>
                <a:tab pos="2995126" algn="l"/>
                <a:tab pos="5415845" algn="l"/>
                <a:tab pos="5826136" algn="r"/>
              </a:tabLst>
              <a:defRPr/>
            </a:lvl1pPr>
          </a:lstStyle>
          <a:p>
            <a:pPr marL="0" marR="0" indent="0" algn="l">
              <a:lnSpc>
                <a:spcPts val="900"/>
              </a:lnSpc>
              <a:spcAft>
                <a:spcPts val="0"/>
              </a:spcAft>
              <a:tabLst>
                <a:tab pos="1737360" algn="l"/>
                <a:tab pos="2194560" algn="l"/>
                <a:tab pos="3017520" algn="l"/>
                <a:tab pos="3337560" algn="l"/>
                <a:tab pos="6035040" algn="l"/>
                <a:tab pos="6492240" algn="r"/>
              </a:tabLst>
            </a:pPr>
            <a:r>
              <a:rPr lang="en-US" sz="700" spc="0">
                <a:solidFill>
                  <a:srgbClr val="000000"/>
                </a:solidFill>
                <a:latin typeface="Arial Narrow" panose="02020603050405020304" pitchFamily="2"/>
              </a:rPr>
              <a:t>Lenexa, KS GO ULT -- Aaa/AAA/NR 8/19 $15,605 T/E 0.11% 0.57% 1.15% 2.25% 3.12% -- --</a:t>
            </a:r>
            <a:r>
              <a:rPr lang="en-US" sz="100">
                <a:solidFill>
                  <a:srgbClr val="000000"/>
                </a:solidFill>
                <a:latin typeface="Times New Roman" panose="02020603050405020304" pitchFamily="1"/>
              </a:rPr>
              <a:t> </a:t>
            </a:r>
          </a:p>
        </p:txBody>
      </p:sp>
      <p:sp>
        <p:nvSpPr>
          <p:cNvPr id="38" name="Text Placeholder 37"/>
          <p:cNvSpPr>
            <a:spLocks noGrp="1"/>
          </p:cNvSpPr>
          <p:nvPr>
            <p:ph type="body" idx="10"/>
          </p:nvPr>
        </p:nvSpPr>
        <p:spPr>
          <a:xfrm>
            <a:off x="738842" y="3289589"/>
            <a:ext cx="7659595" cy="66675"/>
          </a:xfrm>
          <a:prstGeom prst="rect">
            <a:avLst/>
          </a:prstGeom>
          <a:noFill/>
          <a:ln w="0" cmpd="sng">
            <a:noFill/>
            <a:prstDash val="solid"/>
          </a:ln>
        </p:spPr>
        <p:txBody>
          <a:bodyPr vert="horz" lIns="0" tIns="0" rIns="0" bIns="0" anchor="t"/>
          <a:lstStyle>
            <a:lvl1pPr marL="0" marR="0" indent="0" algn="l">
              <a:lnSpc>
                <a:spcPts val="628"/>
              </a:lnSpc>
              <a:spcAft>
                <a:spcPts val="0"/>
              </a:spcAft>
              <a:tabLst>
                <a:tab pos="1559107" algn="l"/>
                <a:tab pos="1928369" algn="l"/>
                <a:tab pos="2707922" algn="l"/>
                <a:tab pos="2995126" algn="l"/>
                <a:tab pos="3733651" algn="l"/>
                <a:tab pos="3979825" algn="l"/>
                <a:tab pos="4349088" algn="l"/>
                <a:tab pos="4677321" algn="l"/>
                <a:tab pos="5087612" algn="l"/>
                <a:tab pos="5415845" algn="l"/>
                <a:tab pos="5867165" algn="r"/>
              </a:tabLst>
              <a:defRPr/>
            </a:lvl1pPr>
          </a:lstStyle>
          <a:p>
            <a:pPr marL="0" marR="0" indent="0" algn="l">
              <a:lnSpc>
                <a:spcPts val="700"/>
              </a:lnSpc>
              <a:spcAft>
                <a:spcPts val="0"/>
              </a:spcAft>
              <a:tabLst>
                <a:tab pos="1737360" algn="l"/>
                <a:tab pos="2148840" algn="l"/>
                <a:tab pos="3017520" algn="l"/>
                <a:tab pos="3337560" algn="l"/>
                <a:tab pos="4160520" algn="l"/>
                <a:tab pos="4434840" algn="l"/>
                <a:tab pos="4846320" algn="l"/>
                <a:tab pos="5212080" algn="l"/>
                <a:tab pos="5669280" algn="l"/>
                <a:tab pos="6035040" algn="l"/>
                <a:tab pos="6537960" algn="r"/>
              </a:tabLst>
            </a:pPr>
            <a:r>
              <a:rPr lang="en-US" sz="700" spc="0">
                <a:solidFill>
                  <a:srgbClr val="000000"/>
                </a:solidFill>
                <a:latin typeface="Arial Narrow" panose="02020603050405020304" pitchFamily="2"/>
              </a:rPr>
              <a:t>District of Columbia, DC Revs -- Aa1/AAA/AA+ 8/19 $155,665 T/E --</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0.63% 1.21% 2.28% --</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a:t>
            </a:r>
            <a:r>
              <a:rPr lang="en-US" sz="100" spc="0">
                <a:solidFill>
                  <a:srgbClr val="000000"/>
                </a:solidFill>
                <a:latin typeface="Arial Narrow" panose="02020603050405020304" pitchFamily="2"/>
              </a:rPr>
              <a:t> </a:t>
            </a:r>
            <a:r>
              <a:rPr lang="en-US" sz="700" spc="0">
                <a:solidFill>
                  <a:srgbClr val="000000"/>
                </a:solidFill>
                <a:latin typeface="Arial Narrow" panose="02020603050405020304" pitchFamily="2"/>
              </a:rPr>
              <a:t>--</a:t>
            </a:r>
            <a:r>
              <a:rPr lang="en-US" sz="100">
                <a:solidFill>
                  <a:srgbClr val="000000"/>
                </a:solidFill>
                <a:latin typeface="Times New Roman" panose="02020603050405020304" pitchFamily="1"/>
              </a:rPr>
              <a:t> </a:t>
            </a:r>
          </a:p>
        </p:txBody>
      </p:sp>
      <p:sp>
        <p:nvSpPr>
          <p:cNvPr id="48" name="Text Placeholder 47"/>
          <p:cNvSpPr>
            <a:spLocks noGrp="1"/>
          </p:cNvSpPr>
          <p:nvPr>
            <p:ph type="body" idx="10"/>
          </p:nvPr>
        </p:nvSpPr>
        <p:spPr>
          <a:xfrm>
            <a:off x="735106" y="3684444"/>
            <a:ext cx="7663329" cy="95683"/>
          </a:xfrm>
          <a:prstGeom prst="rect">
            <a:avLst/>
          </a:prstGeom>
          <a:noFill/>
          <a:ln w="0" cmpd="sng">
            <a:noFill/>
            <a:prstDash val="solid"/>
          </a:ln>
        </p:spPr>
        <p:txBody>
          <a:bodyPr vert="horz" lIns="0" tIns="23364" rIns="0" bIns="0" anchor="t"/>
          <a:lstStyle>
            <a:lvl1pPr marL="0" marR="0" indent="0" algn="l">
              <a:lnSpc>
                <a:spcPts val="808"/>
              </a:lnSpc>
              <a:spcAft>
                <a:spcPts val="0"/>
              </a:spcAft>
              <a:tabLst>
                <a:tab pos="1559107" algn="l"/>
                <a:tab pos="1969398" algn="l"/>
                <a:tab pos="2707922" algn="l"/>
                <a:tab pos="2995126" algn="l"/>
                <a:tab pos="3733651" algn="l"/>
                <a:tab pos="3979825" algn="l"/>
                <a:tab pos="5826136" algn="r"/>
              </a:tabLst>
              <a:defRPr/>
            </a:lvl1pPr>
          </a:lstStyle>
          <a:p>
            <a:pPr marL="0" marR="0" indent="0" algn="l">
              <a:lnSpc>
                <a:spcPts val="900"/>
              </a:lnSpc>
              <a:spcAft>
                <a:spcPts val="0"/>
              </a:spcAft>
              <a:tabLst>
                <a:tab pos="1737360" algn="l"/>
                <a:tab pos="2194560" algn="l"/>
                <a:tab pos="3017520" algn="l"/>
                <a:tab pos="3337560" algn="l"/>
                <a:tab pos="4160520" algn="l"/>
                <a:tab pos="4434840" algn="l"/>
                <a:tab pos="6492240" algn="r"/>
              </a:tabLst>
            </a:pPr>
            <a:r>
              <a:rPr lang="en-US" sz="700" spc="0">
                <a:solidFill>
                  <a:srgbClr val="000000"/>
                </a:solidFill>
                <a:latin typeface="Arial Narrow" panose="02020603050405020304" pitchFamily="2"/>
              </a:rPr>
              <a:t>Colorado Univ BOR, CO Revs -- Aa2/NR/AA+ 8/21 $203,485 T/E -- 0.55% 1.13% 2.32% 3.13% 3.33% --</a:t>
            </a:r>
            <a:r>
              <a:rPr lang="en-US" sz="100">
                <a:solidFill>
                  <a:srgbClr val="000000"/>
                </a:solidFill>
                <a:latin typeface="Times New Roman" panose="02020603050405020304" pitchFamily="1"/>
              </a:rPr>
              <a:t> </a:t>
            </a:r>
          </a:p>
        </p:txBody>
      </p:sp>
      <p:sp>
        <p:nvSpPr>
          <p:cNvPr id="49" name="Text Placeholder 48"/>
          <p:cNvSpPr>
            <a:spLocks noGrp="1"/>
          </p:cNvSpPr>
          <p:nvPr>
            <p:ph type="body" idx="10"/>
          </p:nvPr>
        </p:nvSpPr>
        <p:spPr>
          <a:xfrm>
            <a:off x="781423" y="3996170"/>
            <a:ext cx="2826124" cy="390958"/>
          </a:xfrm>
          <a:prstGeom prst="rect">
            <a:avLst/>
          </a:prstGeom>
          <a:noFill/>
          <a:ln w="0" cmpd="sng">
            <a:noFill/>
            <a:prstDash val="solid"/>
          </a:ln>
        </p:spPr>
        <p:txBody>
          <a:bodyPr vert="horz" lIns="0" tIns="51286" rIns="0" bIns="0" anchor="t"/>
          <a:lstStyle>
            <a:lvl1pPr marL="0" marR="0" indent="0" algn="l">
              <a:lnSpc>
                <a:spcPts val="987"/>
              </a:lnSpc>
              <a:spcBef>
                <a:spcPts val="242"/>
              </a:spcBef>
              <a:spcAft>
                <a:spcPts val="94"/>
              </a:spcAft>
              <a:defRPr/>
            </a:lvl1pPr>
          </a:lstStyle>
          <a:p>
            <a:pPr marL="0" marR="0" indent="0" algn="l">
              <a:lnSpc>
                <a:spcPts val="1100"/>
              </a:lnSpc>
              <a:spcAft>
                <a:spcPts val="0"/>
              </a:spcAft>
            </a:pPr>
            <a:r>
              <a:rPr lang="en-US" sz="900" spc="0">
                <a:solidFill>
                  <a:srgbClr val="A50021"/>
                </a:solidFill>
                <a:latin typeface="Times New Roman" panose="02020603050405020304" pitchFamily="1"/>
              </a:rPr>
              <a:t>Tax Exempt Yield Curve </a:t>
            </a:r>
          </a:p>
          <a:p>
            <a:pPr marL="0" marR="0" indent="0" algn="l">
              <a:lnSpc>
                <a:spcPts val="1100"/>
              </a:lnSpc>
              <a:spcBef>
                <a:spcPts val="300"/>
              </a:spcBef>
              <a:spcAft>
                <a:spcPts val="0"/>
              </a:spcAft>
            </a:pPr>
            <a:r>
              <a:rPr lang="en-US" sz="900" spc="-9">
                <a:solidFill>
                  <a:srgbClr val="A50021"/>
                </a:solidFill>
                <a:latin typeface="Times New Roman" panose="02020603050405020304" pitchFamily="1"/>
              </a:rPr>
              <a:t>Bank Qualified vs. Not Bank Qualified Pricing </a:t>
            </a:r>
          </a:p>
          <a:p>
            <a:pPr marL="0" marR="0" indent="0" algn="l">
              <a:lnSpc>
                <a:spcPts val="1100"/>
              </a:lnSpc>
              <a:spcBef>
                <a:spcPts val="270"/>
              </a:spcBef>
              <a:spcAft>
                <a:spcPts val="105"/>
              </a:spcAft>
            </a:pPr>
            <a:r>
              <a:rPr lang="en-US" sz="800" i="1" spc="0">
                <a:solidFill>
                  <a:srgbClr val="A50021"/>
                </a:solidFill>
                <a:latin typeface="Times New Roman" panose="02020603050405020304" pitchFamily="1"/>
              </a:rPr>
              <a:t>Insured “A” Underlying</a:t>
            </a:r>
            <a:r>
              <a:rPr lang="en-US" sz="700" spc="0">
                <a:solidFill>
                  <a:srgbClr val="000000"/>
                </a:solidFill>
                <a:latin typeface="Times New Roman" panose="02020603050405020304" pitchFamily="1"/>
              </a:rPr>
              <a:t> as of August 22, 2014 </a:t>
            </a:r>
          </a:p>
        </p:txBody>
      </p:sp>
      <p:sp>
        <p:nvSpPr>
          <p:cNvPr id="50" name="Text Placeholder 49"/>
          <p:cNvSpPr>
            <a:spLocks noGrp="1"/>
          </p:cNvSpPr>
          <p:nvPr>
            <p:ph type="body" idx="10"/>
          </p:nvPr>
        </p:nvSpPr>
        <p:spPr>
          <a:xfrm>
            <a:off x="5016501" y="3996170"/>
            <a:ext cx="3597088" cy="390958"/>
          </a:xfrm>
          <a:prstGeom prst="rect">
            <a:avLst/>
          </a:prstGeom>
          <a:noFill/>
          <a:ln w="0" cmpd="sng">
            <a:noFill/>
            <a:prstDash val="solid"/>
          </a:ln>
        </p:spPr>
        <p:txBody>
          <a:bodyPr vert="horz" lIns="0" tIns="0" rIns="0" bIns="0" anchor="t"/>
          <a:lstStyle>
            <a:lvl1pPr marL="0" marR="0" indent="0" algn="l">
              <a:lnSpc>
                <a:spcPts val="808"/>
              </a:lnSpc>
              <a:spcBef>
                <a:spcPts val="193"/>
              </a:spcBef>
              <a:spcAft>
                <a:spcPts val="0"/>
              </a:spcAft>
              <a:defRPr/>
            </a:lvl1pPr>
          </a:lstStyle>
          <a:p>
            <a:pPr marL="0" marR="0" indent="0" algn="l">
              <a:lnSpc>
                <a:spcPts val="1100"/>
              </a:lnSpc>
              <a:spcAft>
                <a:spcPts val="0"/>
              </a:spcAft>
            </a:pPr>
            <a:r>
              <a:rPr lang="en-US" sz="900" spc="0">
                <a:solidFill>
                  <a:srgbClr val="A50021"/>
                </a:solidFill>
                <a:latin typeface="Times New Roman" panose="02020603050405020304" pitchFamily="1"/>
              </a:rPr>
              <a:t>4-Year History of Weekly Floating Rate Index (SIFMA) vs. 20-Year Fixed Rate (BBI) and Bond Buyer 25-Bond Revenue Bond Index (RBI) </a:t>
            </a:r>
          </a:p>
          <a:p>
            <a:pPr marL="0" marR="0" indent="0" algn="l">
              <a:lnSpc>
                <a:spcPts val="900"/>
              </a:lnSpc>
              <a:spcBef>
                <a:spcPts val="215"/>
              </a:spcBef>
              <a:spcAft>
                <a:spcPts val="0"/>
              </a:spcAft>
            </a:pPr>
            <a:r>
              <a:rPr lang="en-US" sz="700" spc="0">
                <a:solidFill>
                  <a:srgbClr val="000000"/>
                </a:solidFill>
                <a:latin typeface="Times New Roman" panose="02020603050405020304" pitchFamily="1"/>
              </a:rPr>
              <a:t>Source: Thomson Reuters and The Bond Buyer </a:t>
            </a:r>
          </a:p>
        </p:txBody>
      </p:sp>
      <p:sp>
        <p:nvSpPr>
          <p:cNvPr id="53" name="Text Placeholder 52"/>
          <p:cNvSpPr>
            <a:spLocks noGrp="1"/>
          </p:cNvSpPr>
          <p:nvPr>
            <p:ph type="body" idx="10"/>
          </p:nvPr>
        </p:nvSpPr>
        <p:spPr>
          <a:xfrm>
            <a:off x="498289" y="4387129"/>
            <a:ext cx="8174317" cy="2319338"/>
          </a:xfrm>
          <a:prstGeom prst="rect">
            <a:avLst/>
          </a:prstGeom>
          <a:noFill/>
          <a:ln w="0" cmpd="sng">
            <a:noFill/>
            <a:prstDash val="solid"/>
          </a:ln>
        </p:spPr>
        <p:txBody>
          <a:bodyPr vert="horz" lIns="0" tIns="2591103" rIns="0" bIns="0" anchor="t"/>
          <a:lstStyle>
            <a:lvl1pPr marL="205146" marR="246175" indent="0" algn="just">
              <a:lnSpc>
                <a:spcPts val="718"/>
              </a:lnSpc>
              <a:spcAft>
                <a:spcPts val="574"/>
              </a:spcAft>
              <a:defRPr/>
            </a:lvl1pPr>
          </a:lstStyle>
          <a:p>
            <a:pPr marL="228600" marR="274320" indent="0" algn="just">
              <a:lnSpc>
                <a:spcPts val="800"/>
              </a:lnSpc>
              <a:spcAft>
                <a:spcPts val="640"/>
              </a:spcAft>
            </a:pPr>
            <a:r>
              <a:rPr lang="en-US" sz="600" spc="0">
                <a:solidFill>
                  <a:srgbClr val="000000"/>
                </a:solidFill>
                <a:latin typeface="Arial" panose="02020603050405020304" pitchFamily="2"/>
              </a:rPr>
              <a:t>*These graphs depict historical interest rates and their respective relationships. Future interest rates are dependent upon many factors such as, but not limited to, interest rate trends, tax rates, supply, changes in laws, rules and regulations, as well as changes in credit quality and rating agency considerations. The effect of such changes in such assumptions may be material and could affect the projected results. These results should be viewed with these potential changes in mind as well as the understanding that there may be interruptions in the short term market or no market may exist at all. </a:t>
            </a:r>
          </a:p>
        </p:txBody>
      </p:sp>
      <p:sp>
        <p:nvSpPr>
          <p:cNvPr id="54" name="Text Placeholder 53"/>
          <p:cNvSpPr>
            <a:spLocks noGrp="1"/>
          </p:cNvSpPr>
          <p:nvPr>
            <p:ph type="body" idx="10"/>
          </p:nvPr>
        </p:nvSpPr>
        <p:spPr>
          <a:xfrm>
            <a:off x="8488829" y="6706466"/>
            <a:ext cx="183776" cy="90920"/>
          </a:xfrm>
          <a:prstGeom prst="rect">
            <a:avLst/>
          </a:prstGeom>
          <a:noFill/>
          <a:ln w="0" cmpd="sng">
            <a:noFill/>
            <a:prstDash val="solid"/>
          </a:ln>
        </p:spPr>
        <p:txBody>
          <a:bodyPr vert="horz" lIns="0" tIns="0" rIns="0" bIns="0" anchor="t"/>
          <a:lstStyle>
            <a:lvl1pPr marL="0" marR="0" indent="0" algn="l">
              <a:lnSpc>
                <a:spcPts val="897"/>
              </a:lnSpc>
              <a:spcAft>
                <a:spcPts val="0"/>
              </a:spcAft>
              <a:defRPr/>
            </a:lvl1pPr>
          </a:lstStyle>
          <a:p>
            <a:pPr marL="0" marR="0" indent="0" algn="l">
              <a:lnSpc>
                <a:spcPts val="1000"/>
              </a:lnSpc>
              <a:spcAft>
                <a:spcPts val="0"/>
              </a:spcAft>
            </a:pPr>
            <a:r>
              <a:rPr lang="en-US" sz="800" spc="0">
                <a:solidFill>
                  <a:srgbClr val="888888"/>
                </a:solidFill>
                <a:latin typeface="Arial" panose="02020603050405020304" pitchFamily="2"/>
              </a:rPr>
              <a:t>1 </a:t>
            </a:r>
          </a:p>
        </p:txBody>
      </p:sp>
    </p:spTree>
    <p:extLst>
      <p:ext uri="{BB962C8B-B14F-4D97-AF65-F5344CB8AC3E}">
        <p14:creationId xmlns:p14="http://schemas.microsoft.com/office/powerpoint/2010/main" val="207365561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cSld name="2_1_">
    <p:bg>
      <p:bgPr>
        <a:solidFill>
          <a:schemeClr val="bg1">
            <a:alpha val="0"/>
          </a:schemeClr>
        </a:solidFill>
        <a:effectLst/>
      </p:bgPr>
    </p:bg>
    <p:spTree>
      <p:nvGrpSpPr>
        <p:cNvPr id="1" name=""/>
        <p:cNvGrpSpPr/>
        <p:nvPr/>
      </p:nvGrpSpPr>
      <p:grpSpPr>
        <a:xfrm>
          <a:off x="0" y="0"/>
          <a:ext cx="0" cy="0"/>
          <a:chOff x="0" y="0"/>
          <a:chExt cx="0" cy="0"/>
        </a:xfrm>
      </p:grpSpPr>
      <p:sp>
        <p:nvSpPr>
          <p:cNvPr id="71" name="Text Placeholder 70"/>
          <p:cNvSpPr>
            <a:spLocks noGrp="1"/>
          </p:cNvSpPr>
          <p:nvPr>
            <p:ph type="body" idx="10"/>
          </p:nvPr>
        </p:nvSpPr>
        <p:spPr>
          <a:xfrm>
            <a:off x="448983" y="77932"/>
            <a:ext cx="8174317" cy="196994"/>
          </a:xfrm>
          <a:prstGeom prst="rect">
            <a:avLst/>
          </a:prstGeom>
          <a:noFill/>
          <a:ln w="0" cmpd="sng">
            <a:noFill/>
            <a:prstDash val="solid"/>
          </a:ln>
        </p:spPr>
        <p:txBody>
          <a:bodyPr vert="horz" lIns="0" tIns="6268" rIns="0" bIns="0" anchor="t"/>
          <a:lstStyle>
            <a:lvl1pPr marL="123087" marR="0" indent="0" algn="l">
              <a:lnSpc>
                <a:spcPts val="1526"/>
              </a:lnSpc>
              <a:spcAft>
                <a:spcPts val="458"/>
              </a:spcAft>
              <a:defRPr/>
            </a:lvl1pPr>
          </a:lstStyle>
          <a:p>
            <a:pPr marL="13716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72" name="Text Placeholder 71"/>
          <p:cNvSpPr>
            <a:spLocks noGrp="1"/>
          </p:cNvSpPr>
          <p:nvPr>
            <p:ph type="body" idx="10"/>
          </p:nvPr>
        </p:nvSpPr>
        <p:spPr>
          <a:xfrm>
            <a:off x="448983" y="274927"/>
            <a:ext cx="8174317" cy="186170"/>
          </a:xfrm>
          <a:prstGeom prst="rect">
            <a:avLst/>
          </a:prstGeom>
          <a:noFill/>
          <a:ln w="0" cmpd="sng">
            <a:noFill/>
            <a:prstDash val="solid"/>
          </a:ln>
        </p:spPr>
        <p:txBody>
          <a:bodyPr vert="horz" lIns="0" tIns="74650" rIns="0" bIns="0" anchor="t"/>
          <a:lstStyle>
            <a:lvl1pPr marL="164117" marR="0" indent="0" algn="l">
              <a:lnSpc>
                <a:spcPts val="897"/>
              </a:lnSpc>
              <a:spcAft>
                <a:spcPts val="395"/>
              </a:spcAft>
              <a:defRPr/>
            </a:lvl1pPr>
          </a:lstStyle>
          <a:p>
            <a:pPr marL="182880" marR="0" indent="0" algn="l">
              <a:lnSpc>
                <a:spcPts val="1000"/>
              </a:lnSpc>
              <a:spcAft>
                <a:spcPts val="440"/>
              </a:spcAft>
            </a:pPr>
            <a:r>
              <a:rPr lang="en-US" sz="800" b="1" spc="4">
                <a:solidFill>
                  <a:srgbClr val="000000"/>
                </a:solidFill>
                <a:latin typeface="Times New Roman" panose="02020603050405020304" pitchFamily="1"/>
              </a:rPr>
              <a:t>AUGUST 18 – AUGUST 22, 2014 </a:t>
            </a:r>
          </a:p>
        </p:txBody>
      </p:sp>
      <p:sp>
        <p:nvSpPr>
          <p:cNvPr id="73" name="Text Placeholder 72"/>
          <p:cNvSpPr>
            <a:spLocks noGrp="1"/>
          </p:cNvSpPr>
          <p:nvPr>
            <p:ph type="body" idx="10"/>
          </p:nvPr>
        </p:nvSpPr>
        <p:spPr>
          <a:xfrm>
            <a:off x="401917" y="461097"/>
            <a:ext cx="4019176" cy="113001"/>
          </a:xfrm>
          <a:prstGeom prst="rect">
            <a:avLst/>
          </a:prstGeom>
          <a:noFill/>
          <a:ln w="0" cmpd="sng">
            <a:noFill/>
            <a:prstDash val="solid"/>
          </a:ln>
        </p:spPr>
        <p:txBody>
          <a:bodyPr vert="horz" lIns="0" tIns="15956" rIns="0" bIns="0" anchor="t"/>
          <a:lstStyle>
            <a:lvl1pPr marL="287204" marR="0" indent="0" algn="l">
              <a:lnSpc>
                <a:spcPts val="1077"/>
              </a:lnSpc>
              <a:spcAft>
                <a:spcPts val="4"/>
              </a:spcAft>
              <a:defRPr/>
            </a:lvl1pPr>
          </a:lstStyle>
          <a:p>
            <a:pPr marL="320040" marR="0" indent="0" algn="l">
              <a:lnSpc>
                <a:spcPts val="1200"/>
              </a:lnSpc>
              <a:spcAft>
                <a:spcPts val="5"/>
              </a:spcAft>
            </a:pPr>
            <a:r>
              <a:rPr lang="en-US" sz="900" spc="0">
                <a:solidFill>
                  <a:srgbClr val="A50021"/>
                </a:solidFill>
                <a:latin typeface="Times New Roman" panose="02020603050405020304" pitchFamily="1"/>
              </a:rPr>
              <a:t>Commercial Paper Pool Comparison </a:t>
            </a:r>
          </a:p>
        </p:txBody>
      </p:sp>
      <p:sp>
        <p:nvSpPr>
          <p:cNvPr id="74" name="Text Placeholder 73"/>
          <p:cNvSpPr>
            <a:spLocks noGrp="1"/>
          </p:cNvSpPr>
          <p:nvPr>
            <p:ph type="body" idx="10"/>
          </p:nvPr>
        </p:nvSpPr>
        <p:spPr>
          <a:xfrm>
            <a:off x="401917" y="2335790"/>
            <a:ext cx="4019176" cy="104342"/>
          </a:xfrm>
          <a:prstGeom prst="rect">
            <a:avLst/>
          </a:prstGeom>
          <a:noFill/>
          <a:ln w="0" cmpd="sng">
            <a:noFill/>
            <a:prstDash val="solid"/>
          </a:ln>
        </p:spPr>
        <p:txBody>
          <a:bodyPr vert="horz" lIns="0" tIns="2279" rIns="0" bIns="0" anchor="t"/>
          <a:lstStyle>
            <a:lvl1pPr marL="0" marR="0" indent="0" algn="ctr">
              <a:lnSpc>
                <a:spcPts val="1077"/>
              </a:lnSpc>
              <a:spcAft>
                <a:spcPts val="4"/>
              </a:spcAft>
              <a:defRPr/>
            </a:lvl1pPr>
          </a:lstStyle>
          <a:p>
            <a:pPr marL="0" marR="0" indent="0" algn="ctr">
              <a:lnSpc>
                <a:spcPts val="1200"/>
              </a:lnSpc>
              <a:spcAft>
                <a:spcPts val="5"/>
              </a:spcAft>
            </a:pPr>
            <a:r>
              <a:rPr lang="en-US" sz="900" spc="0">
                <a:solidFill>
                  <a:srgbClr val="A50021"/>
                </a:solidFill>
                <a:latin typeface="Times New Roman" panose="02020603050405020304" pitchFamily="1"/>
              </a:rPr>
              <a:t>Yields on Collateralized Investment Agreements* </a:t>
            </a:r>
          </a:p>
        </p:txBody>
      </p:sp>
      <p:sp>
        <p:nvSpPr>
          <p:cNvPr id="75" name="Text Placeholder 74"/>
          <p:cNvSpPr>
            <a:spLocks noGrp="1"/>
          </p:cNvSpPr>
          <p:nvPr>
            <p:ph type="body" idx="10"/>
          </p:nvPr>
        </p:nvSpPr>
        <p:spPr>
          <a:xfrm>
            <a:off x="401917" y="4673312"/>
            <a:ext cx="4019176" cy="400916"/>
          </a:xfrm>
          <a:prstGeom prst="rect">
            <a:avLst/>
          </a:prstGeom>
          <a:noFill/>
          <a:ln w="0" cmpd="sng">
            <a:noFill/>
            <a:prstDash val="solid"/>
          </a:ln>
        </p:spPr>
        <p:txBody>
          <a:bodyPr vert="horz" lIns="0" tIns="3419" rIns="0" bIns="0" anchor="t"/>
          <a:lstStyle>
            <a:lvl1pPr marL="287204" marR="0" indent="0" algn="l">
              <a:lnSpc>
                <a:spcPts val="987"/>
              </a:lnSpc>
              <a:spcBef>
                <a:spcPts val="1588"/>
              </a:spcBef>
              <a:spcAft>
                <a:spcPts val="0"/>
              </a:spcAft>
              <a:defRPr/>
            </a:lvl1pPr>
          </a:lstStyle>
          <a:p>
            <a:pPr marL="137160" marR="0" indent="0" algn="l">
              <a:lnSpc>
                <a:spcPts val="800"/>
              </a:lnSpc>
              <a:spcAft>
                <a:spcPts val="0"/>
              </a:spcAft>
            </a:pPr>
            <a:r>
              <a:rPr lang="en-US" sz="600" spc="0">
                <a:solidFill>
                  <a:srgbClr val="000000"/>
                </a:solidFill>
                <a:latin typeface="Arial" panose="02020603050405020304" pitchFamily="2"/>
              </a:rPr>
              <a:t>*Collateralized guaranteed investment contracts consists of United States Treasury securities and AAA-rated agency securities. </a:t>
            </a:r>
          </a:p>
          <a:p>
            <a:pPr marL="320040" marR="0" indent="0" algn="l">
              <a:lnSpc>
                <a:spcPts val="1100"/>
              </a:lnSpc>
              <a:spcBef>
                <a:spcPts val="1770"/>
              </a:spcBef>
              <a:spcAft>
                <a:spcPts val="0"/>
              </a:spcAft>
            </a:pPr>
            <a:r>
              <a:rPr lang="en-US" sz="900" spc="0">
                <a:solidFill>
                  <a:srgbClr val="A50021"/>
                </a:solidFill>
                <a:latin typeface="Times New Roman" panose="02020603050405020304" pitchFamily="1"/>
              </a:rPr>
              <a:t>Fed Outlook  </a:t>
            </a:r>
          </a:p>
        </p:txBody>
      </p:sp>
      <p:sp>
        <p:nvSpPr>
          <p:cNvPr id="76" name="Text Placeholder 75"/>
          <p:cNvSpPr>
            <a:spLocks noGrp="1"/>
          </p:cNvSpPr>
          <p:nvPr>
            <p:ph type="body" idx="10"/>
          </p:nvPr>
        </p:nvSpPr>
        <p:spPr>
          <a:xfrm>
            <a:off x="4844677" y="461096"/>
            <a:ext cx="3818965" cy="102611"/>
          </a:xfrm>
          <a:prstGeom prst="rect">
            <a:avLst/>
          </a:prstGeom>
          <a:noFill/>
          <a:ln w="0" cmpd="sng">
            <a:noFill/>
            <a:prstDash val="solid"/>
          </a:ln>
        </p:spPr>
        <p:txBody>
          <a:bodyPr vert="horz" lIns="0" tIns="2279" rIns="0" bIns="0" anchor="t"/>
          <a:lstStyle>
            <a:lvl1pPr marL="0" marR="0" indent="0" algn="ctr">
              <a:lnSpc>
                <a:spcPts val="987"/>
              </a:lnSpc>
              <a:spcAft>
                <a:spcPts val="0"/>
              </a:spcAft>
              <a:defRPr/>
            </a:lvl1pPr>
          </a:lstStyle>
          <a:p>
            <a:pPr marL="0" marR="0" indent="0" algn="ctr">
              <a:lnSpc>
                <a:spcPts val="1100"/>
              </a:lnSpc>
              <a:spcAft>
                <a:spcPts val="0"/>
              </a:spcAft>
            </a:pPr>
            <a:r>
              <a:rPr lang="en-US" sz="900" spc="0">
                <a:solidFill>
                  <a:srgbClr val="A50021"/>
                </a:solidFill>
                <a:latin typeface="Times New Roman" panose="02020603050405020304" pitchFamily="1"/>
              </a:rPr>
              <a:t>Government Investment Pool Average Rate Summary </a:t>
            </a:r>
          </a:p>
        </p:txBody>
      </p:sp>
      <p:sp>
        <p:nvSpPr>
          <p:cNvPr id="77" name="Text Placeholder 76"/>
          <p:cNvSpPr>
            <a:spLocks noGrp="1"/>
          </p:cNvSpPr>
          <p:nvPr>
            <p:ph type="body" idx="10"/>
          </p:nvPr>
        </p:nvSpPr>
        <p:spPr>
          <a:xfrm>
            <a:off x="4844677" y="2308514"/>
            <a:ext cx="3818965" cy="184006"/>
          </a:xfrm>
          <a:prstGeom prst="rect">
            <a:avLst/>
          </a:prstGeom>
          <a:noFill/>
          <a:ln w="0" cmpd="sng">
            <a:noFill/>
            <a:prstDash val="solid"/>
          </a:ln>
        </p:spPr>
        <p:txBody>
          <a:bodyPr vert="horz" lIns="0" tIns="2279" rIns="0" bIns="0" anchor="t"/>
          <a:lstStyle>
            <a:lvl1pPr marL="41029" marR="0" indent="0" algn="l">
              <a:lnSpc>
                <a:spcPts val="808"/>
              </a:lnSpc>
              <a:spcBef>
                <a:spcPts val="13"/>
              </a:spcBef>
              <a:spcAft>
                <a:spcPts val="0"/>
              </a:spcAft>
              <a:defRPr/>
            </a:lvl1pPr>
          </a:lstStyle>
          <a:p>
            <a:pPr marL="45720" marR="0" indent="0" algn="l">
              <a:lnSpc>
                <a:spcPts val="1200"/>
              </a:lnSpc>
              <a:spcAft>
                <a:spcPts val="0"/>
              </a:spcAft>
            </a:pPr>
            <a:r>
              <a:rPr lang="en-US" sz="900" spc="0">
                <a:solidFill>
                  <a:srgbClr val="A50021"/>
                </a:solidFill>
                <a:latin typeface="Times New Roman" panose="02020603050405020304" pitchFamily="1"/>
              </a:rPr>
              <a:t>Market Movers </a:t>
            </a:r>
          </a:p>
          <a:p>
            <a:pPr marL="45720" marR="0" indent="0" algn="l">
              <a:lnSpc>
                <a:spcPts val="900"/>
              </a:lnSpc>
              <a:spcBef>
                <a:spcPts val="15"/>
              </a:spcBef>
              <a:spcAft>
                <a:spcPts val="0"/>
              </a:spcAft>
            </a:pPr>
            <a:r>
              <a:rPr lang="en-US" sz="700" u="sng" spc="0">
                <a:solidFill>
                  <a:srgbClr val="000000"/>
                </a:solidFill>
                <a:latin typeface="Times New Roman" panose="02020603050405020304" pitchFamily="1"/>
              </a:rPr>
              <a:t>Source: Bloomberg </a:t>
            </a:r>
          </a:p>
        </p:txBody>
      </p:sp>
      <p:sp>
        <p:nvSpPr>
          <p:cNvPr id="83" name="Text Placeholder 82"/>
          <p:cNvSpPr>
            <a:spLocks noGrp="1"/>
          </p:cNvSpPr>
          <p:nvPr>
            <p:ph type="body" idx="10"/>
          </p:nvPr>
        </p:nvSpPr>
        <p:spPr>
          <a:xfrm>
            <a:off x="785159" y="586220"/>
            <a:ext cx="1051112" cy="68407"/>
          </a:xfrm>
          <a:prstGeom prst="rect">
            <a:avLst/>
          </a:prstGeom>
          <a:noFill/>
          <a:ln w="0" cmpd="sng">
            <a:noFill/>
            <a:prstDash val="solid"/>
          </a:ln>
        </p:spPr>
        <p:txBody>
          <a:bodyPr vert="horz" lIns="0" tIns="0" rIns="0" bIns="0" anchor="t"/>
          <a:lstStyle>
            <a:lvl1pPr marL="0" marR="0" indent="0" algn="l">
              <a:lnSpc>
                <a:spcPts val="718"/>
              </a:lnSpc>
              <a:spcAft>
                <a:spcPts val="18"/>
              </a:spcAft>
              <a:defRPr/>
            </a:lvl1pPr>
          </a:lstStyle>
          <a:p>
            <a:pPr marL="0" marR="0" indent="0" algn="l">
              <a:lnSpc>
                <a:spcPts val="800"/>
              </a:lnSpc>
              <a:spcAft>
                <a:spcPts val="20"/>
              </a:spcAft>
            </a:pPr>
            <a:r>
              <a:rPr lang="en-US" sz="700" spc="-27">
                <a:solidFill>
                  <a:srgbClr val="000000"/>
                </a:solidFill>
                <a:latin typeface="Times New Roman" panose="02020603050405020304" pitchFamily="1"/>
              </a:rPr>
              <a:t>as of August 22, 2014 </a:t>
            </a:r>
          </a:p>
        </p:txBody>
      </p:sp>
      <p:sp>
        <p:nvSpPr>
          <p:cNvPr id="86" name="Text Placeholder 85"/>
          <p:cNvSpPr>
            <a:spLocks noGrp="1"/>
          </p:cNvSpPr>
          <p:nvPr>
            <p:ph type="body" idx="10"/>
          </p:nvPr>
        </p:nvSpPr>
        <p:spPr>
          <a:xfrm>
            <a:off x="846418" y="2452255"/>
            <a:ext cx="1904253" cy="68407"/>
          </a:xfrm>
          <a:prstGeom prst="rect">
            <a:avLst/>
          </a:prstGeom>
          <a:noFill/>
          <a:ln w="0" cmpd="sng">
            <a:noFill/>
            <a:prstDash val="solid"/>
          </a:ln>
        </p:spPr>
        <p:txBody>
          <a:bodyPr vert="horz" lIns="0" tIns="0" rIns="0" bIns="0" anchor="t"/>
          <a:lstStyle>
            <a:lvl1pPr marL="0" marR="0" indent="0" algn="l">
              <a:lnSpc>
                <a:spcPts val="718"/>
              </a:lnSpc>
              <a:spcAft>
                <a:spcPts val="0"/>
              </a:spcAft>
              <a:defRPr/>
            </a:lvl1pPr>
          </a:lstStyle>
          <a:p>
            <a:pPr marL="0" marR="0" indent="0" algn="l">
              <a:lnSpc>
                <a:spcPts val="800"/>
              </a:lnSpc>
              <a:spcAft>
                <a:spcPts val="0"/>
              </a:spcAft>
            </a:pPr>
            <a:r>
              <a:rPr lang="en-US" sz="700" spc="-13">
                <a:solidFill>
                  <a:srgbClr val="000000"/>
                </a:solidFill>
                <a:latin typeface="Times New Roman" panose="02020603050405020304" pitchFamily="1"/>
              </a:rPr>
              <a:t>as of August 22, 2014, Source: Internal </a:t>
            </a:r>
          </a:p>
        </p:txBody>
      </p:sp>
      <p:sp>
        <p:nvSpPr>
          <p:cNvPr id="89" name="Text Placeholder 88"/>
          <p:cNvSpPr>
            <a:spLocks noGrp="1"/>
          </p:cNvSpPr>
          <p:nvPr>
            <p:ph type="body" idx="10"/>
          </p:nvPr>
        </p:nvSpPr>
        <p:spPr>
          <a:xfrm>
            <a:off x="5185336" y="575830"/>
            <a:ext cx="1050365" cy="68407"/>
          </a:xfrm>
          <a:prstGeom prst="rect">
            <a:avLst/>
          </a:prstGeom>
          <a:noFill/>
          <a:ln w="0" cmpd="sng">
            <a:noFill/>
            <a:prstDash val="solid"/>
          </a:ln>
        </p:spPr>
        <p:txBody>
          <a:bodyPr vert="horz" lIns="0" tIns="0" rIns="0" bIns="0" anchor="t"/>
          <a:lstStyle>
            <a:lvl1pPr marL="0" marR="0" indent="0" algn="l">
              <a:lnSpc>
                <a:spcPts val="718"/>
              </a:lnSpc>
              <a:spcAft>
                <a:spcPts val="0"/>
              </a:spcAft>
              <a:defRPr/>
            </a:lvl1pPr>
          </a:lstStyle>
          <a:p>
            <a:pPr marL="0" marR="0" indent="0" algn="l">
              <a:lnSpc>
                <a:spcPts val="800"/>
              </a:lnSpc>
              <a:spcAft>
                <a:spcPts val="0"/>
              </a:spcAft>
            </a:pPr>
            <a:r>
              <a:rPr lang="en-US" sz="700" spc="-27">
                <a:solidFill>
                  <a:srgbClr val="000000"/>
                </a:solidFill>
                <a:latin typeface="Times New Roman" panose="02020603050405020304" pitchFamily="1"/>
              </a:rPr>
              <a:t>as of August 22, 2014 </a:t>
            </a:r>
          </a:p>
        </p:txBody>
      </p:sp>
      <p:sp>
        <p:nvSpPr>
          <p:cNvPr id="93" name="Text Placeholder 92"/>
          <p:cNvSpPr>
            <a:spLocks noGrp="1"/>
          </p:cNvSpPr>
          <p:nvPr>
            <p:ph type="body" idx="10"/>
          </p:nvPr>
        </p:nvSpPr>
        <p:spPr>
          <a:xfrm>
            <a:off x="652930" y="5648325"/>
            <a:ext cx="6454588" cy="177512"/>
          </a:xfrm>
          <a:prstGeom prst="rect">
            <a:avLst/>
          </a:prstGeom>
          <a:noFill/>
          <a:ln w="0" cmpd="sng">
            <a:noFill/>
            <a:prstDash val="solid"/>
          </a:ln>
        </p:spPr>
        <p:txBody>
          <a:bodyPr vert="horz" lIns="0" tIns="2279" rIns="0" bIns="0" anchor="t"/>
          <a:lstStyle>
            <a:lvl1pPr marL="82058" marR="0" indent="0" algn="l">
              <a:lnSpc>
                <a:spcPts val="718"/>
              </a:lnSpc>
              <a:spcBef>
                <a:spcPts val="27"/>
              </a:spcBef>
              <a:spcAft>
                <a:spcPts val="0"/>
              </a:spcAft>
              <a:defRPr/>
            </a:lvl1pPr>
          </a:lstStyle>
          <a:p>
            <a:pPr marL="91440" marR="0" indent="0" algn="l">
              <a:lnSpc>
                <a:spcPts val="1200"/>
              </a:lnSpc>
              <a:spcAft>
                <a:spcPts val="0"/>
              </a:spcAft>
            </a:pPr>
            <a:r>
              <a:rPr lang="en-US" sz="900" spc="0">
                <a:solidFill>
                  <a:srgbClr val="A50021"/>
                </a:solidFill>
                <a:latin typeface="Times New Roman" panose="02020603050405020304" pitchFamily="1"/>
              </a:rPr>
              <a:t>Interest Rates for Short Term Debt Issues </a:t>
            </a:r>
          </a:p>
          <a:p>
            <a:pPr marL="91440" marR="0" indent="0" algn="l">
              <a:lnSpc>
                <a:spcPts val="800"/>
              </a:lnSpc>
              <a:spcBef>
                <a:spcPts val="30"/>
              </a:spcBef>
              <a:spcAft>
                <a:spcPts val="0"/>
              </a:spcAft>
            </a:pPr>
            <a:r>
              <a:rPr lang="en-US" sz="700" spc="4">
                <a:solidFill>
                  <a:srgbClr val="000000"/>
                </a:solidFill>
                <a:latin typeface="Times New Roman" panose="02020603050405020304" pitchFamily="1"/>
              </a:rPr>
              <a:t>as of August 22, 2014 </a:t>
            </a:r>
          </a:p>
        </p:txBody>
      </p:sp>
      <p:sp>
        <p:nvSpPr>
          <p:cNvPr id="97" name="Text Placeholder 96"/>
          <p:cNvSpPr>
            <a:spLocks noGrp="1"/>
          </p:cNvSpPr>
          <p:nvPr>
            <p:ph type="body" idx="10"/>
          </p:nvPr>
        </p:nvSpPr>
        <p:spPr>
          <a:xfrm>
            <a:off x="7125447" y="5546581"/>
            <a:ext cx="1538195" cy="748145"/>
          </a:xfrm>
          <a:prstGeom prst="rect">
            <a:avLst/>
          </a:prstGeom>
          <a:noFill/>
          <a:ln w="0" cmpd="sng">
            <a:noFill/>
            <a:prstDash val="solid"/>
          </a:ln>
        </p:spPr>
        <p:txBody>
          <a:bodyPr vert="horz" lIns="0" tIns="0" rIns="0" bIns="0" anchor="t"/>
          <a:lstStyle>
            <a:lvl1pPr marL="0" marR="0" indent="0" algn="r">
              <a:lnSpc>
                <a:spcPts val="1256"/>
              </a:lnSpc>
              <a:spcAft>
                <a:spcPts val="0"/>
              </a:spcAft>
              <a:defRPr/>
            </a:lvl1pPr>
          </a:lstStyle>
          <a:p>
            <a:pPr marL="0" marR="0" indent="0" algn="r">
              <a:lnSpc>
                <a:spcPts val="1400"/>
              </a:lnSpc>
              <a:spcAft>
                <a:spcPts val="0"/>
              </a:spcAft>
            </a:pPr>
            <a:r>
              <a:rPr lang="en-US" sz="700" spc="49">
                <a:solidFill>
                  <a:srgbClr val="000000"/>
                </a:solidFill>
                <a:latin typeface="Arial" panose="02020603050405020304" pitchFamily="2"/>
              </a:rPr>
              <a:t>Contact Jack Addams Direct: 214/953-4102 Toll Free: 800.678.3792 </a:t>
            </a:r>
            <a:r>
              <a:rPr lang="en-US" sz="700" u="sng" spc="49">
                <a:solidFill>
                  <a:srgbClr val="0000FF"/>
                </a:solidFill>
                <a:latin typeface="Arial" panose="02020603050405020304" pitchFamily="2"/>
              </a:rPr>
              <a:t>jack.addams@firstsw.comFirstSW.com</a:t>
            </a:r>
            <a:r>
              <a:rPr lang="en-US" sz="100" spc="49">
                <a:solidFill>
                  <a:srgbClr val="000000"/>
                </a:solidFill>
                <a:latin typeface="Arial" panose="02020603050405020304" pitchFamily="2"/>
              </a:rPr>
              <a:t> </a:t>
            </a:r>
          </a:p>
        </p:txBody>
      </p:sp>
      <p:sp>
        <p:nvSpPr>
          <p:cNvPr id="98" name="Text Placeholder 97"/>
          <p:cNvSpPr>
            <a:spLocks noGrp="1"/>
          </p:cNvSpPr>
          <p:nvPr>
            <p:ph type="body" idx="10"/>
          </p:nvPr>
        </p:nvSpPr>
        <p:spPr>
          <a:xfrm>
            <a:off x="581960" y="6393873"/>
            <a:ext cx="8174317" cy="394855"/>
          </a:xfrm>
          <a:prstGeom prst="rect">
            <a:avLst/>
          </a:prstGeom>
          <a:noFill/>
          <a:ln w="0" cmpd="sng">
            <a:noFill/>
            <a:prstDash val="solid"/>
          </a:ln>
        </p:spPr>
        <p:txBody>
          <a:bodyPr vert="horz" lIns="0" tIns="2849" rIns="0" bIns="0" anchor="t"/>
          <a:lstStyle>
            <a:lvl1pPr marL="82058" marR="0" indent="0" algn="l">
              <a:lnSpc>
                <a:spcPts val="718"/>
              </a:lnSpc>
              <a:spcBef>
                <a:spcPts val="202"/>
              </a:spcBef>
              <a:spcAft>
                <a:spcPts val="40"/>
              </a:spcAft>
              <a:tabLst>
                <a:tab pos="6113340" algn="r"/>
              </a:tabLst>
              <a:defRPr/>
            </a:lvl1pPr>
          </a:lstStyle>
          <a:p>
            <a:pPr marL="91440" marR="274320" indent="0" algn="just">
              <a:lnSpc>
                <a:spcPts val="800"/>
              </a:lnSpc>
              <a:spcAft>
                <a:spcPts val="0"/>
              </a:spcAft>
            </a:pPr>
            <a:r>
              <a:rPr lang="en-US" sz="600" spc="0">
                <a:solidFill>
                  <a:srgbClr val="000000"/>
                </a:solidFill>
                <a:latin typeface="Arial" panose="02020603050405020304" pitchFamily="2"/>
              </a:rPr>
              <a:t>Disclosure: This paper is intended for issuers for educational and informational purposes only and does not constitute legal or investment advice, nor is it an offer or a solicitation of an offer to buy or sell any investment or other specific product. Information provided in this paper was obtained from sources that are believed to be reliable; however, it is not guaranteed to be correct, complete, or current, and is not intended to imply or establish standards of care applicable to any attorney or advisor in any particular circumstances. The statements within constitute FirstSouthwest views as of the date of the report and are subject to change without notice. </a:t>
            </a:r>
          </a:p>
          <a:p>
            <a:pPr marL="91440" marR="0" indent="0" algn="l">
              <a:lnSpc>
                <a:spcPts val="800"/>
              </a:lnSpc>
              <a:spcBef>
                <a:spcPts val="225"/>
              </a:spcBef>
              <a:spcAft>
                <a:spcPts val="45"/>
              </a:spcAft>
              <a:tabLst>
                <a:tab pos="6812280" algn="r"/>
              </a:tabLst>
            </a:pPr>
            <a:r>
              <a:rPr lang="en-US" sz="600" spc="0">
                <a:solidFill>
                  <a:srgbClr val="000000"/>
                </a:solidFill>
                <a:latin typeface="Arial" panose="02020603050405020304" pitchFamily="2"/>
              </a:rPr>
              <a:t>This paper represents historical information only and is not an indication of future performance.</a:t>
            </a:r>
            <a:r>
              <a:rPr lang="en-US" sz="100" spc="0">
                <a:solidFill>
                  <a:srgbClr val="888888"/>
                </a:solidFill>
                <a:latin typeface="Arial" panose="02020603050405020304" pitchFamily="2"/>
              </a:rPr>
              <a:t> </a:t>
            </a:r>
            <a:r>
              <a:rPr lang="en-US" sz="800" spc="0">
                <a:solidFill>
                  <a:srgbClr val="888888"/>
                </a:solidFill>
                <a:latin typeface="Arial" panose="02020603050405020304" pitchFamily="2"/>
              </a:rPr>
              <a:t>2 </a:t>
            </a:r>
          </a:p>
        </p:txBody>
      </p:sp>
    </p:spTree>
    <p:extLst>
      <p:ext uri="{BB962C8B-B14F-4D97-AF65-F5344CB8AC3E}">
        <p14:creationId xmlns:p14="http://schemas.microsoft.com/office/powerpoint/2010/main" val="218045609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cSld name="3_1_">
    <p:bg>
      <p:bgPr>
        <a:solidFill>
          <a:schemeClr val="bg1">
            <a:alpha val="0"/>
          </a:schemeClr>
        </a:solidFill>
        <a:effectLst/>
      </p:bgPr>
    </p:bg>
    <p:spTree>
      <p:nvGrpSpPr>
        <p:cNvPr id="1" name=""/>
        <p:cNvGrpSpPr/>
        <p:nvPr/>
      </p:nvGrpSpPr>
      <p:grpSpPr>
        <a:xfrm>
          <a:off x="0" y="0"/>
          <a:ext cx="0" cy="0"/>
          <a:chOff x="0" y="0"/>
          <a:chExt cx="0" cy="0"/>
        </a:xfrm>
      </p:grpSpPr>
      <p:sp>
        <p:nvSpPr>
          <p:cNvPr id="104" name="Text Placeholder 103"/>
          <p:cNvSpPr>
            <a:spLocks noGrp="1"/>
          </p:cNvSpPr>
          <p:nvPr>
            <p:ph type="body" idx="10"/>
          </p:nvPr>
        </p:nvSpPr>
        <p:spPr>
          <a:xfrm>
            <a:off x="595405" y="77932"/>
            <a:ext cx="7881471" cy="196994"/>
          </a:xfrm>
          <a:prstGeom prst="rect">
            <a:avLst/>
          </a:prstGeom>
          <a:noFill/>
          <a:ln w="0" cmpd="sng">
            <a:noFill/>
            <a:prstDash val="solid"/>
          </a:ln>
        </p:spPr>
        <p:txBody>
          <a:bodyPr vert="horz" lIns="0" tIns="6268" rIns="0" bIns="0" anchor="t"/>
          <a:lstStyle>
            <a:lvl1pPr marL="41029" marR="0" indent="0" algn="l">
              <a:lnSpc>
                <a:spcPts val="1526"/>
              </a:lnSpc>
              <a:spcAft>
                <a:spcPts val="458"/>
              </a:spcAft>
              <a:defRPr/>
            </a:lvl1pPr>
          </a:lstStyle>
          <a:p>
            <a:pPr marL="45720" marR="0" indent="0" algn="l">
              <a:lnSpc>
                <a:spcPts val="1700"/>
              </a:lnSpc>
              <a:spcAft>
                <a:spcPts val="510"/>
              </a:spcAft>
            </a:pPr>
            <a:r>
              <a:rPr lang="en-US" sz="1300" spc="0">
                <a:solidFill>
                  <a:srgbClr val="C00000"/>
                </a:solidFill>
                <a:latin typeface="Times New Roman" panose="02020603050405020304" pitchFamily="1"/>
              </a:rPr>
              <a:t>National Market Commentary </a:t>
            </a:r>
          </a:p>
        </p:txBody>
      </p:sp>
      <p:sp>
        <p:nvSpPr>
          <p:cNvPr id="105" name="Text Placeholder 104"/>
          <p:cNvSpPr>
            <a:spLocks noGrp="1"/>
          </p:cNvSpPr>
          <p:nvPr>
            <p:ph type="body" idx="10"/>
          </p:nvPr>
        </p:nvSpPr>
        <p:spPr>
          <a:xfrm>
            <a:off x="595405" y="274926"/>
            <a:ext cx="7881471" cy="6292129"/>
          </a:xfrm>
          <a:prstGeom prst="rect">
            <a:avLst/>
          </a:prstGeom>
          <a:noFill/>
          <a:ln w="0" cmpd="sng">
            <a:noFill/>
            <a:prstDash val="solid"/>
          </a:ln>
        </p:spPr>
        <p:txBody>
          <a:bodyPr vert="horz" lIns="0" tIns="74650" rIns="0" bIns="0" anchor="t"/>
          <a:lstStyle>
            <a:lvl1pPr marL="328233" marR="328233" indent="0" algn="just">
              <a:lnSpc>
                <a:spcPts val="1077"/>
              </a:lnSpc>
              <a:spcBef>
                <a:spcPts val="1077"/>
              </a:spcBef>
              <a:spcAft>
                <a:spcPts val="13376"/>
              </a:spcAft>
              <a:defRPr/>
            </a:lvl1pPr>
          </a:lstStyle>
          <a:p>
            <a:pPr marL="45720" marR="0" indent="0" algn="l">
              <a:lnSpc>
                <a:spcPts val="1000"/>
              </a:lnSpc>
              <a:spcAft>
                <a:spcPts val="0"/>
              </a:spcAft>
            </a:pPr>
            <a:r>
              <a:rPr lang="en-US" sz="800" b="1" spc="4">
                <a:solidFill>
                  <a:srgbClr val="000000"/>
                </a:solidFill>
                <a:latin typeface="Times New Roman" panose="02020603050405020304" pitchFamily="1"/>
              </a:rPr>
              <a:t>AUGUST 18 – AUGUST 22, 2014 </a:t>
            </a:r>
          </a:p>
          <a:p>
            <a:pPr marL="365760" marR="365760" indent="0" algn="just">
              <a:lnSpc>
                <a:spcPts val="1200"/>
              </a:lnSpc>
              <a:spcBef>
                <a:spcPts val="2095"/>
              </a:spcBef>
              <a:spcAft>
                <a:spcPts val="0"/>
              </a:spcAft>
            </a:pPr>
            <a:r>
              <a:rPr lang="en-US" sz="900" spc="0">
                <a:solidFill>
                  <a:srgbClr val="000000"/>
                </a:solidFill>
                <a:latin typeface="Arial" panose="02020603050405020304" pitchFamily="2"/>
              </a:rPr>
              <a:t>The most anticipated event last week was the Fed’s annual economic symposium in Jackson Hole, Wyoming, and specifically the lead-off speech from Chairwoman Janet Yellen. With the official unemployment rate falling much quicker than expected, the timing of the first rate increase has drifted forward in anticipation. Of course, the market doesn’t hike rates; the Fed does...so all ears were on Yellen. On Friday morning, Yellen acknowledged that the recent drop in unemployment was “encouraging,” but noted that “five years after the end of the recession, the labor market has yet to fully recover.” She also pointed to the historically low labor market participation rate which she believes “overstates the improvement in overall labor market conditions." These statements were no surprise as Yellen has been consistent in her views on employment. However, she did offer some counter-arguments, suggesting that "wages could begin to rise at a noticeably more rapid pace once pent-up wage deflation has been absorbed." Although the financial markets could have moved significantly in response, Yellen’s assessment was balanced enough to prompt little movement. </a:t>
            </a:r>
          </a:p>
          <a:p>
            <a:pPr marL="365760" marR="365760" indent="0" algn="just">
              <a:lnSpc>
                <a:spcPts val="1200"/>
              </a:lnSpc>
              <a:spcBef>
                <a:spcPts val="1200"/>
              </a:spcBef>
              <a:spcAft>
                <a:spcPts val="0"/>
              </a:spcAft>
            </a:pPr>
            <a:r>
              <a:rPr lang="en-US" sz="900" spc="0">
                <a:solidFill>
                  <a:srgbClr val="000000"/>
                </a:solidFill>
                <a:latin typeface="Arial" panose="02020603050405020304" pitchFamily="2"/>
              </a:rPr>
              <a:t>The Chairwoman wasn’t the only Fed speaker voicing an opinion last week. St. Louis Fed President James Bullard pointed out that since recent labor market improvement has exceeded Fed expectations “evidence is leading toward an earlier (rate) increase.” Later, he mentioned Q1 2015 as a likely start date. San Francisco Fed Bank President John Williams told CNBC that he believes the first rate increase will happen in the second half of 2015. And, Atlanta Fed President Dennis Lockhart mentioned that he had “...misread the potential for higher growth too many times before...and want to wait a little bit longer." All in all, the collective Fed voice seems to suggest the first rate increase is about a year away. </a:t>
            </a:r>
          </a:p>
          <a:p>
            <a:pPr marL="365760" marR="365760" indent="0" algn="just">
              <a:lnSpc>
                <a:spcPts val="1200"/>
              </a:lnSpc>
              <a:spcBef>
                <a:spcPts val="1200"/>
              </a:spcBef>
              <a:spcAft>
                <a:spcPts val="0"/>
              </a:spcAft>
            </a:pPr>
            <a:r>
              <a:rPr lang="en-US" sz="900" spc="-9">
                <a:solidFill>
                  <a:srgbClr val="000000"/>
                </a:solidFill>
                <a:latin typeface="Arial" panose="02020603050405020304" pitchFamily="2"/>
              </a:rPr>
              <a:t>One reason why many are expecting the Fed to raise short-term rates 9-12 months from now, instead of 15-18 months, is an apparent upward trend in price pressures experienced during the second quarter. This had suggested the Fed might already be behind the curve, and as a result should consider increasing rates sooner rather than later. In particular, CPI had been increasing in much larger increments, averaging nearly +0.3% during the quarter. Last Tuesday, the Fed was able to breathe easier as both CPI and core CPI increased by +0.1% in July, the smallest gain in seven and nine months respectively. </a:t>
            </a:r>
          </a:p>
          <a:p>
            <a:pPr marL="365760" marR="365760" indent="0" algn="just">
              <a:lnSpc>
                <a:spcPts val="1200"/>
              </a:lnSpc>
              <a:spcBef>
                <a:spcPts val="1200"/>
              </a:spcBef>
              <a:spcAft>
                <a:spcPts val="0"/>
              </a:spcAft>
            </a:pPr>
            <a:r>
              <a:rPr lang="en-US" sz="900" spc="-4">
                <a:solidFill>
                  <a:srgbClr val="000000"/>
                </a:solidFill>
                <a:latin typeface="Arial" panose="02020603050405020304" pitchFamily="2"/>
              </a:rPr>
              <a:t>There was quite a bit of housing news released last week, all of it pretty solid. Housing starts surged 15.7% in July to a 1093k annual pace. Building permits also made better-than-expected gains, rising 8.1% to a 1052k annual pace. While the increase is welcomed news, it’s worth noting that housing starts are nowhere near the two-million plus annual rate from the bubble peak. However, home sales are improving, and the inventory of distressed properties has been whittled down. Existing home sales for the month of July rose by 2.4% to a 5.15 million unit annual pace, the strongest since last September. While the volume is still below a year ago, sales have increased for five straight months. All of these numbers support the idea that housing has become even more rate sensitive. Lending rates have declined in the past several months, and probably opened the door for a number of buyers who were on the fence. If interest rates can continue to decline (</a:t>
            </a:r>
            <a:r>
              <a:rPr lang="en-US" sz="900" i="1" spc="-4">
                <a:solidFill>
                  <a:srgbClr val="000000"/>
                </a:solidFill>
                <a:latin typeface="Arial" panose="02020603050405020304" pitchFamily="2"/>
              </a:rPr>
              <a:t>this is a BIG if</a:t>
            </a:r>
            <a:r>
              <a:rPr lang="en-US" sz="900" spc="-4">
                <a:solidFill>
                  <a:srgbClr val="000000"/>
                </a:solidFill>
                <a:latin typeface="Arial" panose="02020603050405020304" pitchFamily="2"/>
              </a:rPr>
              <a:t>), the housing sector could continue to thrive. BUT, Fannie Mae recently downgraded its housing outlook, pointing to the increase in lending rates. They also cited a new “conservatism” amongst consumers and a lack of willingness to make big-ticket purchases. </a:t>
            </a:r>
          </a:p>
          <a:p>
            <a:pPr marL="365760" marR="365760" indent="0" algn="just">
              <a:lnSpc>
                <a:spcPts val="1200"/>
              </a:lnSpc>
              <a:spcBef>
                <a:spcPts val="1200"/>
              </a:spcBef>
              <a:spcAft>
                <a:spcPts val="14905"/>
              </a:spcAft>
            </a:pPr>
            <a:r>
              <a:rPr lang="en-US" sz="900" spc="0">
                <a:solidFill>
                  <a:srgbClr val="000000"/>
                </a:solidFill>
                <a:latin typeface="Arial" panose="02020603050405020304" pitchFamily="2"/>
              </a:rPr>
              <a:t>If investors are getting nervous about the stock market, it wasn’t apparent last week, as the S&amp;P 500 set another all-time high, moving within a few points of the 2,000 mark. For anyone keeping score, this is nearly triple the recessionary low point of 676 from March 2009. Nervousness wasn’t affecting the bond market either as 10- and 30-year Treasury yields hovered near their 14-month lows. </a:t>
            </a:r>
          </a:p>
        </p:txBody>
      </p:sp>
      <p:sp>
        <p:nvSpPr>
          <p:cNvPr id="106" name="Text Placeholder 105"/>
          <p:cNvSpPr>
            <a:spLocks noGrp="1"/>
          </p:cNvSpPr>
          <p:nvPr>
            <p:ph type="body" idx="10"/>
          </p:nvPr>
        </p:nvSpPr>
        <p:spPr>
          <a:xfrm>
            <a:off x="8195235" y="6567055"/>
            <a:ext cx="215900" cy="89621"/>
          </a:xfrm>
          <a:prstGeom prst="rect">
            <a:avLst/>
          </a:prstGeom>
          <a:noFill/>
          <a:ln w="0" cmpd="sng">
            <a:noFill/>
            <a:prstDash val="solid"/>
          </a:ln>
        </p:spPr>
        <p:txBody>
          <a:bodyPr vert="horz" lIns="0" tIns="1140" rIns="0" bIns="0" anchor="t"/>
          <a:lstStyle>
            <a:lvl1pPr marL="0" marR="0" indent="0" algn="l">
              <a:lnSpc>
                <a:spcPts val="897"/>
              </a:lnSpc>
              <a:spcAft>
                <a:spcPts val="0"/>
              </a:spcAft>
              <a:defRPr/>
            </a:lvl1pPr>
          </a:lstStyle>
          <a:p>
            <a:pPr marL="0" marR="0" indent="0" algn="l">
              <a:lnSpc>
                <a:spcPts val="1000"/>
              </a:lnSpc>
              <a:spcAft>
                <a:spcPts val="0"/>
              </a:spcAft>
            </a:pPr>
            <a:r>
              <a:rPr lang="en-US" sz="800" spc="0">
                <a:solidFill>
                  <a:srgbClr val="888888"/>
                </a:solidFill>
                <a:latin typeface="Arial" panose="02020603050405020304" pitchFamily="2"/>
              </a:rPr>
              <a:t>3 </a:t>
            </a:r>
          </a:p>
        </p:txBody>
      </p:sp>
    </p:spTree>
    <p:extLst>
      <p:ext uri="{BB962C8B-B14F-4D97-AF65-F5344CB8AC3E}">
        <p14:creationId xmlns:p14="http://schemas.microsoft.com/office/powerpoint/2010/main" val="4047659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a:defRPr/>
            </a:pPr>
            <a:fld id="{F4A6BD72-2D2C-4400-A476-652365EC4B48}" type="slidenum">
              <a:rPr lang="en-US" smtClean="0"/>
              <a:pPr>
                <a:defRPr/>
              </a:pPr>
              <a:t>‹#›</a:t>
            </a:fld>
            <a:endParaRPr lang="en-US" dirty="0"/>
          </a:p>
        </p:txBody>
      </p:sp>
    </p:spTree>
    <p:extLst>
      <p:ext uri="{BB962C8B-B14F-4D97-AF65-F5344CB8AC3E}">
        <p14:creationId xmlns:p14="http://schemas.microsoft.com/office/powerpoint/2010/main" val="105879994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cSld name="1_">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225425" y="584200"/>
            <a:ext cx="8686800" cy="440690"/>
          </a:xfrm>
          <a:prstGeom prst="rect">
            <a:avLst/>
          </a:prstGeom>
          <a:noFill/>
          <a:ln w="0" cmpd="sng">
            <a:noFill/>
            <a:prstDash val="solid"/>
          </a:ln>
        </p:spPr>
        <p:txBody>
          <a:bodyPr vert="horz" lIns="0" tIns="34290" rIns="0" bIns="0" anchor="t"/>
          <a:lstStyle/>
          <a:p>
            <a:pPr marL="228600" marR="0" indent="0" algn="l">
              <a:lnSpc>
                <a:spcPts val="2400"/>
              </a:lnSpc>
              <a:spcAft>
                <a:spcPts val="790"/>
              </a:spcAft>
            </a:pPr>
            <a:r>
              <a:rPr lang="en-US" sz="2150" spc="5">
                <a:solidFill>
                  <a:srgbClr val="000000"/>
                </a:solidFill>
                <a:latin typeface="Calibri" panose="02020603050405020304" pitchFamily="2"/>
              </a:rPr>
              <a:t>New GO Scorecard </a:t>
            </a:r>
          </a:p>
        </p:txBody>
      </p:sp>
      <p:sp>
        <p:nvSpPr>
          <p:cNvPr id="5" name="Text Placeholder 4"/>
          <p:cNvSpPr>
            <a:spLocks noGrp="1"/>
          </p:cNvSpPr>
          <p:nvPr>
            <p:ph type="body" idx="10"/>
          </p:nvPr>
        </p:nvSpPr>
        <p:spPr>
          <a:xfrm>
            <a:off x="225425" y="1024890"/>
            <a:ext cx="8686800" cy="869950"/>
          </a:xfrm>
          <a:prstGeom prst="rect">
            <a:avLst/>
          </a:prstGeom>
          <a:noFill/>
          <a:ln w="0" cmpd="sng">
            <a:noFill/>
            <a:prstDash val="solid"/>
          </a:ln>
        </p:spPr>
        <p:txBody>
          <a:bodyPr vert="horz" lIns="0" tIns="225425" rIns="0" bIns="0" anchor="t"/>
          <a:lstStyle/>
          <a:p>
            <a:pPr marL="228600" marR="0" indent="0" algn="l">
              <a:lnSpc>
                <a:spcPts val="2100"/>
              </a:lnSpc>
              <a:spcAft>
                <a:spcPts val="2995"/>
              </a:spcAft>
            </a:pPr>
            <a:r>
              <a:rPr lang="en-US" sz="2000" spc="-5">
                <a:solidFill>
                  <a:srgbClr val="1E50AA"/>
                </a:solidFill>
                <a:latin typeface="Calibri" panose="02020603050405020304" pitchFamily="2"/>
              </a:rPr>
              <a:t>Change from previous Methodology: </a:t>
            </a:r>
          </a:p>
        </p:txBody>
      </p:sp>
      <p:sp>
        <p:nvSpPr>
          <p:cNvPr id="8" name="Text Placeholder 7"/>
          <p:cNvSpPr>
            <a:spLocks noGrp="1"/>
          </p:cNvSpPr>
          <p:nvPr>
            <p:ph type="body" idx="10"/>
          </p:nvPr>
        </p:nvSpPr>
        <p:spPr>
          <a:xfrm>
            <a:off x="3322320" y="1929130"/>
            <a:ext cx="697865" cy="487680"/>
          </a:xfrm>
          <a:prstGeom prst="rect">
            <a:avLst/>
          </a:prstGeom>
          <a:noFill/>
          <a:ln w="0" cmpd="sng">
            <a:noFill/>
            <a:prstDash val="solid"/>
          </a:ln>
        </p:spPr>
        <p:txBody>
          <a:bodyPr vert="horz" lIns="0" tIns="0" rIns="0" bIns="0" anchor="t"/>
          <a:lstStyle/>
          <a:p>
            <a:pPr marL="0" marR="0" indent="0" algn="l">
              <a:lnSpc>
                <a:spcPts val="1900"/>
              </a:lnSpc>
              <a:spcAft>
                <a:spcPts val="0"/>
              </a:spcAft>
            </a:pPr>
            <a:r>
              <a:rPr lang="en-US" sz="1600" spc="-25">
                <a:solidFill>
                  <a:srgbClr val="000000"/>
                </a:solidFill>
                <a:latin typeface="Calibri" panose="02020603050405020304" pitchFamily="2"/>
              </a:rPr>
              <a:t>Factor 2 Finances </a:t>
            </a:r>
          </a:p>
        </p:txBody>
      </p:sp>
      <p:sp>
        <p:nvSpPr>
          <p:cNvPr id="9" name="Text Placeholder 8"/>
          <p:cNvSpPr>
            <a:spLocks noGrp="1"/>
          </p:cNvSpPr>
          <p:nvPr>
            <p:ph type="body" idx="10"/>
          </p:nvPr>
        </p:nvSpPr>
        <p:spPr>
          <a:xfrm>
            <a:off x="4858385" y="2035810"/>
            <a:ext cx="1088390" cy="494030"/>
          </a:xfrm>
          <a:prstGeom prst="rect">
            <a:avLst/>
          </a:prstGeom>
          <a:noFill/>
          <a:ln w="0" cmpd="sng">
            <a:noFill/>
            <a:prstDash val="solid"/>
          </a:ln>
        </p:spPr>
        <p:txBody>
          <a:bodyPr vert="horz" lIns="0" tIns="3175" rIns="0" bIns="0" anchor="t"/>
          <a:lstStyle/>
          <a:p>
            <a:pPr marL="0" marR="0" indent="0" algn="ctr">
              <a:lnSpc>
                <a:spcPts val="1900"/>
              </a:lnSpc>
              <a:spcAft>
                <a:spcPts val="0"/>
              </a:spcAft>
            </a:pPr>
            <a:r>
              <a:rPr lang="en-US" sz="1600" spc="-25">
                <a:solidFill>
                  <a:srgbClr val="000000"/>
                </a:solidFill>
                <a:latin typeface="Calibri" panose="02020603050405020304" pitchFamily="2"/>
              </a:rPr>
              <a:t>Factor 3 </a:t>
            </a:r>
            <a:br/>
            <a:r>
              <a:rPr lang="en-US" sz="1600" spc="-25">
                <a:solidFill>
                  <a:srgbClr val="000000"/>
                </a:solidFill>
                <a:latin typeface="Calibri" panose="02020603050405020304" pitchFamily="2"/>
              </a:rPr>
              <a:t>Management </a:t>
            </a:r>
          </a:p>
        </p:txBody>
      </p:sp>
      <p:sp>
        <p:nvSpPr>
          <p:cNvPr id="10" name="Text Placeholder 9"/>
          <p:cNvSpPr>
            <a:spLocks noGrp="1"/>
          </p:cNvSpPr>
          <p:nvPr>
            <p:ph type="body" idx="10"/>
          </p:nvPr>
        </p:nvSpPr>
        <p:spPr>
          <a:xfrm>
            <a:off x="6952615" y="1929130"/>
            <a:ext cx="1185545" cy="487680"/>
          </a:xfrm>
          <a:prstGeom prst="rect">
            <a:avLst/>
          </a:prstGeom>
          <a:noFill/>
          <a:ln w="0" cmpd="sng">
            <a:noFill/>
            <a:prstDash val="solid"/>
          </a:ln>
        </p:spPr>
        <p:txBody>
          <a:bodyPr vert="horz" lIns="0" tIns="0" rIns="0" bIns="0" anchor="t"/>
          <a:lstStyle/>
          <a:p>
            <a:pPr marL="0" marR="0" indent="0" algn="ctr">
              <a:lnSpc>
                <a:spcPts val="1900"/>
              </a:lnSpc>
              <a:spcAft>
                <a:spcPts val="0"/>
              </a:spcAft>
            </a:pPr>
            <a:r>
              <a:rPr lang="en-US" sz="1600" spc="-20">
                <a:solidFill>
                  <a:srgbClr val="000000"/>
                </a:solidFill>
                <a:latin typeface="Calibri" panose="02020603050405020304" pitchFamily="2"/>
              </a:rPr>
              <a:t>Factor 4 </a:t>
            </a:r>
            <a:br/>
            <a:r>
              <a:rPr lang="en-US" sz="1600" spc="-20">
                <a:solidFill>
                  <a:srgbClr val="000000"/>
                </a:solidFill>
                <a:latin typeface="Calibri" panose="02020603050405020304" pitchFamily="2"/>
              </a:rPr>
              <a:t>Debt/Pensions </a:t>
            </a:r>
          </a:p>
        </p:txBody>
      </p:sp>
      <p:sp>
        <p:nvSpPr>
          <p:cNvPr id="11" name="Text Placeholder 10"/>
          <p:cNvSpPr>
            <a:spLocks noGrp="1"/>
          </p:cNvSpPr>
          <p:nvPr>
            <p:ph type="body" idx="10"/>
          </p:nvPr>
        </p:nvSpPr>
        <p:spPr>
          <a:xfrm>
            <a:off x="890270" y="2176145"/>
            <a:ext cx="1508760" cy="247015"/>
          </a:xfrm>
          <a:prstGeom prst="rect">
            <a:avLst/>
          </a:prstGeom>
          <a:noFill/>
          <a:ln w="0" cmpd="sng">
            <a:noFill/>
            <a:prstDash val="solid"/>
          </a:ln>
        </p:spPr>
        <p:txBody>
          <a:bodyPr vert="horz" lIns="0" tIns="35560" rIns="0" bIns="0" anchor="t"/>
          <a:lstStyle/>
          <a:p>
            <a:pPr marL="0" marR="0" indent="0" algn="l">
              <a:lnSpc>
                <a:spcPts val="1600"/>
              </a:lnSpc>
              <a:spcAft>
                <a:spcPts val="25"/>
              </a:spcAft>
            </a:pPr>
            <a:r>
              <a:rPr lang="en-US" sz="1600" spc="-60">
                <a:solidFill>
                  <a:srgbClr val="000000"/>
                </a:solidFill>
                <a:latin typeface="Calibri" panose="02020603050405020304" pitchFamily="2"/>
              </a:rPr>
              <a:t>Economy/Tax Base </a:t>
            </a:r>
          </a:p>
        </p:txBody>
      </p:sp>
      <p:sp>
        <p:nvSpPr>
          <p:cNvPr id="12" name="Text Placeholder 11"/>
          <p:cNvSpPr>
            <a:spLocks noGrp="1"/>
          </p:cNvSpPr>
          <p:nvPr>
            <p:ph type="body" idx="10"/>
          </p:nvPr>
        </p:nvSpPr>
        <p:spPr>
          <a:xfrm>
            <a:off x="1322705" y="1929130"/>
            <a:ext cx="643255" cy="243840"/>
          </a:xfrm>
          <a:prstGeom prst="rect">
            <a:avLst/>
          </a:prstGeom>
          <a:noFill/>
          <a:ln w="0" cmpd="sng">
            <a:noFill/>
            <a:prstDash val="solid"/>
          </a:ln>
        </p:spPr>
        <p:txBody>
          <a:bodyPr vert="horz" lIns="0" tIns="38735" rIns="0" bIns="0" anchor="t"/>
          <a:lstStyle/>
          <a:p>
            <a:pPr marL="0" marR="0" indent="0" algn="l">
              <a:lnSpc>
                <a:spcPts val="1600"/>
              </a:lnSpc>
              <a:spcAft>
                <a:spcPts val="0"/>
              </a:spcAft>
            </a:pPr>
            <a:r>
              <a:rPr lang="en-US" sz="1600" spc="-100">
                <a:solidFill>
                  <a:srgbClr val="000000"/>
                </a:solidFill>
                <a:latin typeface="Calibri" panose="02020603050405020304" pitchFamily="2"/>
              </a:rPr>
              <a:t>Factor 1 </a:t>
            </a:r>
          </a:p>
        </p:txBody>
      </p:sp>
      <p:sp>
        <p:nvSpPr>
          <p:cNvPr id="13" name="Text Placeholder 12"/>
          <p:cNvSpPr>
            <a:spLocks noGrp="1"/>
          </p:cNvSpPr>
          <p:nvPr>
            <p:ph type="body" idx="10"/>
          </p:nvPr>
        </p:nvSpPr>
        <p:spPr>
          <a:xfrm>
            <a:off x="2947670" y="2944495"/>
            <a:ext cx="1435100"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0">
                <a:solidFill>
                  <a:srgbClr val="000000"/>
                </a:solidFill>
                <a:latin typeface="Calibri" panose="02020603050405020304" pitchFamily="2"/>
              </a:rPr>
              <a:t>30% </a:t>
            </a:r>
          </a:p>
        </p:txBody>
      </p:sp>
      <p:sp>
        <p:nvSpPr>
          <p:cNvPr id="14" name="Text Placeholder 13"/>
          <p:cNvSpPr>
            <a:spLocks noGrp="1"/>
          </p:cNvSpPr>
          <p:nvPr>
            <p:ph type="body" idx="10"/>
          </p:nvPr>
        </p:nvSpPr>
        <p:spPr>
          <a:xfrm>
            <a:off x="4385945" y="2944495"/>
            <a:ext cx="2021205"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5">
                <a:solidFill>
                  <a:srgbClr val="000000"/>
                </a:solidFill>
                <a:latin typeface="Calibri" panose="02020603050405020304" pitchFamily="2"/>
              </a:rPr>
              <a:t>20% </a:t>
            </a:r>
          </a:p>
        </p:txBody>
      </p:sp>
      <p:sp>
        <p:nvSpPr>
          <p:cNvPr id="15" name="Text Placeholder 14"/>
          <p:cNvSpPr>
            <a:spLocks noGrp="1"/>
          </p:cNvSpPr>
          <p:nvPr>
            <p:ph type="body" idx="10"/>
          </p:nvPr>
        </p:nvSpPr>
        <p:spPr>
          <a:xfrm>
            <a:off x="6409690" y="2944495"/>
            <a:ext cx="2258695"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5">
                <a:solidFill>
                  <a:srgbClr val="000000"/>
                </a:solidFill>
                <a:latin typeface="Calibri" panose="02020603050405020304" pitchFamily="2"/>
              </a:rPr>
              <a:t>20% </a:t>
            </a:r>
          </a:p>
        </p:txBody>
      </p:sp>
      <p:sp>
        <p:nvSpPr>
          <p:cNvPr id="16" name="Text Placeholder 15"/>
          <p:cNvSpPr>
            <a:spLocks noGrp="1"/>
          </p:cNvSpPr>
          <p:nvPr>
            <p:ph type="body" idx="10"/>
          </p:nvPr>
        </p:nvSpPr>
        <p:spPr>
          <a:xfrm>
            <a:off x="332105" y="2944495"/>
            <a:ext cx="2612390" cy="648970"/>
          </a:xfrm>
          <a:prstGeom prst="rect">
            <a:avLst/>
          </a:prstGeom>
          <a:noFill/>
          <a:ln w="0" cmpd="sng">
            <a:noFill/>
            <a:prstDash val="solid"/>
          </a:ln>
        </p:spPr>
        <p:txBody>
          <a:bodyPr vert="horz" lIns="0" tIns="62865" rIns="0" bIns="0" anchor="t"/>
          <a:lstStyle/>
          <a:p>
            <a:pPr marL="0" marR="0" indent="0" algn="ctr">
              <a:lnSpc>
                <a:spcPts val="3100"/>
              </a:lnSpc>
              <a:spcAft>
                <a:spcPts val="1370"/>
              </a:spcAft>
            </a:pPr>
            <a:r>
              <a:rPr lang="en-US" sz="2750" spc="-30">
                <a:solidFill>
                  <a:srgbClr val="000000"/>
                </a:solidFill>
                <a:latin typeface="Calibri" panose="02020603050405020304" pitchFamily="2"/>
              </a:rPr>
              <a:t>30% </a:t>
            </a:r>
          </a:p>
        </p:txBody>
      </p:sp>
      <p:sp>
        <p:nvSpPr>
          <p:cNvPr id="17" name="Text Placeholder 16"/>
          <p:cNvSpPr>
            <a:spLocks noGrp="1"/>
          </p:cNvSpPr>
          <p:nvPr>
            <p:ph type="body" idx="10"/>
          </p:nvPr>
        </p:nvSpPr>
        <p:spPr>
          <a:xfrm>
            <a:off x="1271270" y="3878580"/>
            <a:ext cx="6638290" cy="233045"/>
          </a:xfrm>
          <a:prstGeom prst="rect">
            <a:avLst/>
          </a:prstGeom>
          <a:noFill/>
          <a:ln w="0" cmpd="sng">
            <a:noFill/>
            <a:prstDash val="solid"/>
          </a:ln>
        </p:spPr>
        <p:txBody>
          <a:bodyPr vert="horz" lIns="0" tIns="24765" rIns="0" bIns="0" anchor="t"/>
          <a:lstStyle/>
          <a:p>
            <a:pPr marL="0" marR="0" indent="0" algn="l">
              <a:lnSpc>
                <a:spcPts val="1600"/>
              </a:lnSpc>
              <a:spcAft>
                <a:spcPts val="0"/>
              </a:spcAft>
              <a:tabLst>
                <a:tab pos="1920240" algn="l"/>
                <a:tab pos="3657600" algn="l"/>
                <a:tab pos="6629400" algn="r"/>
              </a:tabLst>
            </a:pPr>
            <a:r>
              <a:rPr lang="en-US" sz="1600" spc="0">
                <a:solidFill>
                  <a:srgbClr val="000000"/>
                </a:solidFill>
                <a:latin typeface="Calibri" panose="02020603050405020304" pitchFamily="2"/>
              </a:rPr>
              <a:t>Was 40% Unchanged Unchanged Was 10% </a:t>
            </a:r>
          </a:p>
        </p:txBody>
      </p:sp>
    </p:spTree>
    <p:extLst>
      <p:ext uri="{BB962C8B-B14F-4D97-AF65-F5344CB8AC3E}">
        <p14:creationId xmlns:p14="http://schemas.microsoft.com/office/powerpoint/2010/main" val="2549624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empty page no subtitl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ext Placeholder 10"/>
          <p:cNvSpPr>
            <a:spLocks noGrp="1"/>
          </p:cNvSpPr>
          <p:nvPr>
            <p:ph type="body" sz="quarter" idx="13"/>
          </p:nvPr>
        </p:nvSpPr>
        <p:spPr>
          <a:xfrm>
            <a:off x="287020" y="6360949"/>
            <a:ext cx="2176780" cy="376237"/>
          </a:xfrm>
          <a:prstGeom prst="rect">
            <a:avLst/>
          </a:prstGeom>
        </p:spPr>
        <p:txBody>
          <a:bodyPr vert="horz"/>
          <a:lstStyle>
            <a:lvl1pPr algn="l">
              <a:buNone/>
              <a:defRPr sz="1200">
                <a:solidFill>
                  <a:schemeClr val="tx1"/>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Text Placeholder 10"/>
          <p:cNvSpPr>
            <a:spLocks noGrp="1"/>
          </p:cNvSpPr>
          <p:nvPr>
            <p:ph type="body" sz="quarter" idx="14"/>
          </p:nvPr>
        </p:nvSpPr>
        <p:spPr>
          <a:xfrm>
            <a:off x="2311400" y="6170449"/>
            <a:ext cx="6223000" cy="551026"/>
          </a:xfrm>
          <a:prstGeom prst="rect">
            <a:avLst/>
          </a:prstGeom>
        </p:spPr>
        <p:txBody>
          <a:bodyPr vert="horz"/>
          <a:lstStyle>
            <a:lvl1pPr algn="r">
              <a:buNone/>
              <a:defRPr sz="2500">
                <a:solidFill>
                  <a:srgbClr val="B01D14"/>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ubtitle 2"/>
          <p:cNvSpPr>
            <a:spLocks noGrp="1"/>
          </p:cNvSpPr>
          <p:nvPr>
            <p:ph type="subTitle" idx="1"/>
          </p:nvPr>
        </p:nvSpPr>
        <p:spPr>
          <a:xfrm>
            <a:off x="287020" y="1828799"/>
            <a:ext cx="3294380" cy="2438401"/>
          </a:xfrm>
          <a:prstGeom prst="rect">
            <a:avLst/>
          </a:prstGeom>
          <a:ln>
            <a:noFill/>
          </a:ln>
        </p:spPr>
        <p:txBody>
          <a:bodyPr/>
          <a:lstStyle>
            <a:lvl1pPr marL="0" marR="0" indent="0" algn="l" defTabSz="457200" rtl="0" eaLnBrk="1" fontAlgn="auto" latinLnBrk="0" hangingPunct="1">
              <a:lnSpc>
                <a:spcPct val="100000"/>
              </a:lnSpc>
              <a:spcBef>
                <a:spcPct val="20000"/>
              </a:spcBef>
              <a:spcAft>
                <a:spcPts val="600"/>
              </a:spcAft>
              <a:buClrTx/>
              <a:buSzTx/>
              <a:buFont typeface="Arial"/>
              <a:buNone/>
              <a:tabLst/>
              <a:defRPr sz="1100" baseline="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10"/>
          <p:cNvSpPr>
            <a:spLocks noGrp="1"/>
          </p:cNvSpPr>
          <p:nvPr>
            <p:ph type="body" sz="quarter" idx="15"/>
          </p:nvPr>
        </p:nvSpPr>
        <p:spPr>
          <a:xfrm>
            <a:off x="609600" y="5486400"/>
            <a:ext cx="7924800" cy="668337"/>
          </a:xfrm>
          <a:prstGeom prst="rect">
            <a:avLst/>
          </a:prstGeom>
        </p:spPr>
        <p:txBody>
          <a:bodyPr vert="horz" anchor="ctr" anchorCtr="0"/>
          <a:lstStyle>
            <a:lvl1pPr algn="r">
              <a:buNone/>
              <a:defRPr sz="1600">
                <a:solidFill>
                  <a:schemeClr val="tx1"/>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Rectangle 6"/>
          <p:cNvSpPr/>
          <p:nvPr userDrawn="1"/>
        </p:nvSpPr>
        <p:spPr>
          <a:xfrm>
            <a:off x="304800" y="1447800"/>
            <a:ext cx="740908" cy="261610"/>
          </a:xfrm>
          <a:prstGeom prst="rect">
            <a:avLst/>
          </a:prstGeom>
        </p:spPr>
        <p:txBody>
          <a:bodyPr wrap="none">
            <a:spAutoFit/>
          </a:bodyPr>
          <a:lstStyle/>
          <a:p>
            <a:pPr marL="342900" marR="0" lvl="0" indent="-342900" algn="l" defTabSz="457200" rtl="0" eaLnBrk="0" fontAlgn="base" latinLnBrk="0" hangingPunct="0">
              <a:lnSpc>
                <a:spcPct val="100000"/>
              </a:lnSpc>
              <a:spcBef>
                <a:spcPct val="20000"/>
              </a:spcBef>
              <a:spcAft>
                <a:spcPct val="0"/>
              </a:spcAft>
              <a:buClrTx/>
              <a:buSzTx/>
              <a:buFont typeface="Arial" pitchFamily="34" charset="0"/>
              <a:buNone/>
              <a:tabLst/>
              <a:defRPr/>
            </a:pPr>
            <a:r>
              <a:rPr kumimoji="0" lang="en-US" sz="11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Contacts</a:t>
            </a:r>
          </a:p>
        </p:txBody>
      </p:sp>
      <p:pic>
        <p:nvPicPr>
          <p:cNvPr id="8" name="Picture 7" descr="Cover Pa_0.tmp"/>
          <p:cNvPicPr>
            <a:picLocks noChangeAspect="1"/>
          </p:cNvPicPr>
          <p:nvPr userDrawn="1"/>
        </p:nvPicPr>
        <p:blipFill>
          <a:blip r:embed="rId2" cstate="print"/>
          <a:srcRect l="6897"/>
          <a:stretch>
            <a:fillRect/>
          </a:stretch>
        </p:blipFill>
        <p:spPr>
          <a:xfrm>
            <a:off x="265924" y="609600"/>
            <a:ext cx="2554986" cy="782538"/>
          </a:xfrm>
          <a:prstGeom prst="rect">
            <a:avLst/>
          </a:prstGeom>
        </p:spPr>
      </p:pic>
      <p:sp>
        <p:nvSpPr>
          <p:cNvPr id="14" name="Content Placeholder 13"/>
          <p:cNvSpPr>
            <a:spLocks noGrp="1"/>
          </p:cNvSpPr>
          <p:nvPr>
            <p:ph sz="quarter" idx="16"/>
          </p:nvPr>
        </p:nvSpPr>
        <p:spPr>
          <a:xfrm>
            <a:off x="3810000" y="1828800"/>
            <a:ext cx="3581400" cy="2438400"/>
          </a:xfrm>
          <a:prstGeom prst="rect">
            <a:avLst/>
          </a:prstGeom>
        </p:spPr>
        <p:txBody>
          <a:bodyPr/>
          <a:lstStyle>
            <a:lvl1pPr marL="0" indent="0">
              <a:buNone/>
              <a:defRPr sz="1100">
                <a:latin typeface="Arial" pitchFamily="34" charset="0"/>
                <a:cs typeface="Arial" pitchFamily="34" charset="0"/>
              </a:defRPr>
            </a:lvl1pPr>
          </a:lstStyle>
          <a:p>
            <a:pPr lvl="0"/>
            <a:r>
              <a:rPr lang="en-US" dirty="0"/>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15"/>
          </p:nvPr>
        </p:nvSpPr>
        <p:spPr>
          <a:xfrm>
            <a:off x="5867400" y="6464801"/>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Slide Number Placeholder 5"/>
          <p:cNvSpPr>
            <a:spLocks noGrp="1"/>
          </p:cNvSpPr>
          <p:nvPr>
            <p:ph type="sldNum" sz="quarter" idx="15"/>
          </p:nvPr>
        </p:nvSpPr>
        <p:spPr>
          <a:xfrm>
            <a:off x="5867400" y="6477000"/>
            <a:ext cx="495300" cy="365125"/>
          </a:xfrm>
        </p:spPr>
        <p:txBody>
          <a:bodyPr/>
          <a:lstStyle>
            <a:lvl1pPr>
              <a:defRPr/>
            </a:lvl1pPr>
          </a:lstStyle>
          <a:p>
            <a:pPr>
              <a:defRPr/>
            </a:pPr>
            <a:fld id="{6A778C46-885F-4262-824A-4B7F63570494}" type="slidenum">
              <a:rPr lang="en-US"/>
              <a:pPr>
                <a:defRPr/>
              </a:pPr>
              <a:t>‹#›</a:t>
            </a:fld>
            <a:endParaRPr lang="en-US" dirty="0"/>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Bullet Columns v1">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10"/>
          <p:cNvSpPr>
            <a:spLocks noGrp="1"/>
          </p:cNvSpPr>
          <p:nvPr>
            <p:ph type="body" sz="quarter" idx="16"/>
          </p:nvPr>
        </p:nvSpPr>
        <p:spPr>
          <a:xfrm>
            <a:off x="274320" y="461963"/>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ext Placeholder 10"/>
          <p:cNvSpPr>
            <a:spLocks noGrp="1"/>
          </p:cNvSpPr>
          <p:nvPr>
            <p:ph type="body" sz="quarter" idx="17"/>
          </p:nvPr>
        </p:nvSpPr>
        <p:spPr>
          <a:xfrm>
            <a:off x="274320" y="85726"/>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Slide Number Placeholder 5"/>
          <p:cNvSpPr>
            <a:spLocks noGrp="1"/>
          </p:cNvSpPr>
          <p:nvPr>
            <p:ph type="sldNum" sz="quarter" idx="15"/>
          </p:nvPr>
        </p:nvSpPr>
        <p:spPr>
          <a:xfrm>
            <a:off x="58293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17"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wo Bullet Columns no subtitle">
    <p:spTree>
      <p:nvGrpSpPr>
        <p:cNvPr id="1" name=""/>
        <p:cNvGrpSpPr/>
        <p:nvPr/>
      </p:nvGrpSpPr>
      <p:grpSpPr>
        <a:xfrm>
          <a:off x="0" y="0"/>
          <a:ext cx="0" cy="0"/>
          <a:chOff x="0" y="0"/>
          <a:chExt cx="0" cy="0"/>
        </a:xfrm>
      </p:grpSpPr>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13"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Bullet Columns v2">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2"/>
          <p:cNvSpPr>
            <a:spLocks noGrp="1"/>
          </p:cNvSpPr>
          <p:nvPr>
            <p:ph idx="13"/>
          </p:nvPr>
        </p:nvSpPr>
        <p:spPr>
          <a:xfrm>
            <a:off x="457200" y="914401"/>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3"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Text Placeholder 10"/>
          <p:cNvSpPr>
            <a:spLocks noGrp="1"/>
          </p:cNvSpPr>
          <p:nvPr>
            <p:ph type="body" sz="quarter" idx="17"/>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wo Bullet Columns no subtitle">
    <p:spTree>
      <p:nvGrpSpPr>
        <p:cNvPr id="1" name=""/>
        <p:cNvGrpSpPr/>
        <p:nvPr/>
      </p:nvGrpSpPr>
      <p:grpSpPr>
        <a:xfrm>
          <a:off x="0" y="0"/>
          <a:ext cx="0" cy="0"/>
          <a:chOff x="0" y="0"/>
          <a:chExt cx="0" cy="0"/>
        </a:xfrm>
      </p:grpSpPr>
      <p:sp>
        <p:nvSpPr>
          <p:cNvPr id="8" name="Content Placeholder 2"/>
          <p:cNvSpPr>
            <a:spLocks noGrp="1"/>
          </p:cNvSpPr>
          <p:nvPr>
            <p:ph idx="13"/>
          </p:nvPr>
        </p:nvSpPr>
        <p:spPr>
          <a:xfrm>
            <a:off x="457200" y="914400"/>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9"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py and Graph">
    <p:spTree>
      <p:nvGrpSpPr>
        <p:cNvPr id="1" name=""/>
        <p:cNvGrpSpPr/>
        <p:nvPr/>
      </p:nvGrpSpPr>
      <p:grpSpPr>
        <a:xfrm>
          <a:off x="0" y="0"/>
          <a:ext cx="0" cy="0"/>
          <a:chOff x="0" y="0"/>
          <a:chExt cx="0" cy="0"/>
        </a:xfrm>
      </p:grpSpPr>
      <p:pic>
        <p:nvPicPr>
          <p:cNvPr id="7" name="Picture 10"/>
          <p:cNvPicPr>
            <a:picLocks noChangeAspect="1"/>
          </p:cNvPicPr>
          <p:nvPr/>
        </p:nvPicPr>
        <p:blipFill>
          <a:blip r:embed="rId2" cstate="print"/>
          <a:srcRect/>
          <a:stretch>
            <a:fillRect/>
          </a:stretch>
        </p:blipFill>
        <p:spPr bwMode="auto">
          <a:xfrm>
            <a:off x="4518819" y="914400"/>
            <a:ext cx="40386" cy="4846320"/>
          </a:xfrm>
          <a:prstGeom prst="rect">
            <a:avLst/>
          </a:prstGeom>
          <a:noFill/>
          <a:ln w="9525">
            <a:noFill/>
            <a:miter lim="800000"/>
            <a:headEnd/>
            <a:tailEnd/>
          </a:ln>
        </p:spPr>
      </p:pic>
      <p:sp>
        <p:nvSpPr>
          <p:cNvPr id="1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12" name="Text Placeholder 10"/>
          <p:cNvSpPr>
            <a:spLocks noGrp="1"/>
          </p:cNvSpPr>
          <p:nvPr>
            <p:ph type="body" sz="quarter" idx="17"/>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18"/>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18"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py and Graph no subtitle">
    <p:spTree>
      <p:nvGrpSpPr>
        <p:cNvPr id="1" name=""/>
        <p:cNvGrpSpPr/>
        <p:nvPr/>
      </p:nvGrpSpPr>
      <p:grpSpPr>
        <a:xfrm>
          <a:off x="0" y="0"/>
          <a:ext cx="0" cy="0"/>
          <a:chOff x="0" y="0"/>
          <a:chExt cx="0" cy="0"/>
        </a:xfrm>
      </p:grpSpPr>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Slide Number Placeholder 5"/>
          <p:cNvSpPr>
            <a:spLocks noGrp="1"/>
          </p:cNvSpPr>
          <p:nvPr>
            <p:ph type="sldNum" sz="quarter" idx="18"/>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pic>
        <p:nvPicPr>
          <p:cNvPr id="19" name="Picture 10"/>
          <p:cNvPicPr>
            <a:picLocks noChangeAspect="1"/>
          </p:cNvPicPr>
          <p:nvPr userDrawn="1"/>
        </p:nvPicPr>
        <p:blipFill>
          <a:blip r:embed="rId2" cstate="print"/>
          <a:srcRect/>
          <a:stretch>
            <a:fillRect/>
          </a:stretch>
        </p:blipFill>
        <p:spPr bwMode="auto">
          <a:xfrm>
            <a:off x="4518819" y="914400"/>
            <a:ext cx="40386" cy="4846320"/>
          </a:xfrm>
          <a:prstGeom prst="rect">
            <a:avLst/>
          </a:prstGeom>
          <a:noFill/>
          <a:ln w="9525">
            <a:noFill/>
            <a:miter lim="800000"/>
            <a:headEnd/>
            <a:tailEnd/>
          </a:ln>
        </p:spPr>
      </p:pic>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pic>
        <p:nvPicPr>
          <p:cNvPr id="8" name="Picture 10"/>
          <p:cNvPicPr>
            <a:picLocks noChangeAspect="1"/>
          </p:cNvPicPr>
          <p:nvPr/>
        </p:nvPicPr>
        <p:blipFill>
          <a:blip r:embed="rId2" cstate="print"/>
          <a:srcRect/>
          <a:stretch>
            <a:fillRect/>
          </a:stretch>
        </p:blipFill>
        <p:spPr bwMode="auto">
          <a:xfrm>
            <a:off x="4477764" y="914400"/>
            <a:ext cx="40386" cy="4846320"/>
          </a:xfrm>
          <a:prstGeom prst="rect">
            <a:avLst/>
          </a:prstGeom>
          <a:noFill/>
          <a:ln w="9525">
            <a:noFill/>
            <a:miter lim="800000"/>
            <a:headEnd/>
            <a:tailEnd/>
          </a:ln>
        </p:spPr>
      </p:pic>
      <p:sp>
        <p:nvSpPr>
          <p:cNvPr id="10" name="Content Placeholder 2"/>
          <p:cNvSpPr>
            <a:spLocks noGrp="1"/>
          </p:cNvSpPr>
          <p:nvPr>
            <p:ph idx="15"/>
          </p:nvPr>
        </p:nvSpPr>
        <p:spPr>
          <a:xfrm>
            <a:off x="4612341"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12659"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2" name="Chart Placeholder 12"/>
          <p:cNvSpPr>
            <a:spLocks noGrp="1"/>
          </p:cNvSpPr>
          <p:nvPr>
            <p:ph type="chart" sz="quarter" idx="18"/>
          </p:nvPr>
        </p:nvSpPr>
        <p:spPr>
          <a:xfrm>
            <a:off x="381000"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14"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8" name="Slide Number Placeholder 5"/>
          <p:cNvSpPr>
            <a:spLocks noGrp="1"/>
          </p:cNvSpPr>
          <p:nvPr>
            <p:ph type="sldNum" sz="quarter" idx="19"/>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Two Graphs no subtitle">
    <p:spTree>
      <p:nvGrpSpPr>
        <p:cNvPr id="1" name=""/>
        <p:cNvGrpSpPr/>
        <p:nvPr/>
      </p:nvGrpSpPr>
      <p:grpSpPr>
        <a:xfrm>
          <a:off x="0" y="0"/>
          <a:ext cx="0" cy="0"/>
          <a:chOff x="0" y="0"/>
          <a:chExt cx="0" cy="0"/>
        </a:xfrm>
      </p:grpSpPr>
      <p:sp>
        <p:nvSpPr>
          <p:cNvPr id="14" name="Text Placeholder 10"/>
          <p:cNvSpPr>
            <a:spLocks noGrp="1"/>
          </p:cNvSpPr>
          <p:nvPr>
            <p:ph type="body" sz="quarter" idx="1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20"/>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pic>
        <p:nvPicPr>
          <p:cNvPr id="28" name="Picture 10"/>
          <p:cNvPicPr>
            <a:picLocks noChangeAspect="1"/>
          </p:cNvPicPr>
          <p:nvPr userDrawn="1"/>
        </p:nvPicPr>
        <p:blipFill>
          <a:blip r:embed="rId2" cstate="print"/>
          <a:srcRect/>
          <a:stretch>
            <a:fillRect/>
          </a:stretch>
        </p:blipFill>
        <p:spPr bwMode="auto">
          <a:xfrm>
            <a:off x="4477764" y="914400"/>
            <a:ext cx="40386" cy="4846320"/>
          </a:xfrm>
          <a:prstGeom prst="rect">
            <a:avLst/>
          </a:prstGeom>
          <a:noFill/>
          <a:ln w="9525">
            <a:noFill/>
            <a:miter lim="800000"/>
            <a:headEnd/>
            <a:tailEnd/>
          </a:ln>
        </p:spPr>
      </p:pic>
      <p:sp>
        <p:nvSpPr>
          <p:cNvPr id="29" name="Content Placeholder 2"/>
          <p:cNvSpPr>
            <a:spLocks noGrp="1"/>
          </p:cNvSpPr>
          <p:nvPr>
            <p:ph idx="15"/>
          </p:nvPr>
        </p:nvSpPr>
        <p:spPr>
          <a:xfrm>
            <a:off x="4606302"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6"/>
          </p:nvPr>
        </p:nvSpPr>
        <p:spPr>
          <a:xfrm>
            <a:off x="4606620"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31"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18"/>
          </p:nvPr>
        </p:nvSpPr>
        <p:spPr>
          <a:xfrm>
            <a:off x="381318"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ivider Page">
    <p:spTree>
      <p:nvGrpSpPr>
        <p:cNvPr id="1" name=""/>
        <p:cNvGrpSpPr/>
        <p:nvPr/>
      </p:nvGrpSpPr>
      <p:grpSpPr>
        <a:xfrm>
          <a:off x="0" y="0"/>
          <a:ext cx="0" cy="0"/>
          <a:chOff x="0" y="0"/>
          <a:chExt cx="0" cy="0"/>
        </a:xfrm>
      </p:grpSpPr>
      <p:sp>
        <p:nvSpPr>
          <p:cNvPr id="5" name="TextBox 8"/>
          <p:cNvSpPr txBox="1"/>
          <p:nvPr userDrawn="1"/>
        </p:nvSpPr>
        <p:spPr>
          <a:xfrm>
            <a:off x="1406525" y="2882900"/>
            <a:ext cx="185738" cy="369888"/>
          </a:xfrm>
          <a:prstGeom prst="rect">
            <a:avLst/>
          </a:prstGeom>
          <a:noFill/>
        </p:spPr>
        <p:txBody>
          <a:bodyPr wrap="none">
            <a:spAutoFit/>
          </a:bodyPr>
          <a:lstStyle/>
          <a:p>
            <a:pPr>
              <a:defRPr/>
            </a:pPr>
            <a:endParaRPr lang="en-US" dirty="0"/>
          </a:p>
        </p:txBody>
      </p:sp>
      <p:sp>
        <p:nvSpPr>
          <p:cNvPr id="6" name="Rectangle 5"/>
          <p:cNvSpPr/>
          <p:nvPr userDrawn="1"/>
        </p:nvSpPr>
        <p:spPr>
          <a:xfrm>
            <a:off x="287338" y="647700"/>
            <a:ext cx="8589962" cy="482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 name="Subtitle 2"/>
          <p:cNvSpPr>
            <a:spLocks noGrp="1"/>
          </p:cNvSpPr>
          <p:nvPr>
            <p:ph type="subTitle" idx="1"/>
          </p:nvPr>
        </p:nvSpPr>
        <p:spPr>
          <a:xfrm>
            <a:off x="3886200" y="2819401"/>
            <a:ext cx="4724400" cy="2362200"/>
          </a:xfrm>
          <a:prstGeom prst="rect">
            <a:avLst/>
          </a:prstGeom>
        </p:spPr>
        <p:txBody>
          <a:bodyPr/>
          <a:lstStyle>
            <a:lvl1pPr marL="0" marR="0" indent="0" algn="r" defTabSz="457200" rtl="0" eaLnBrk="1" fontAlgn="auto" latinLnBrk="0" hangingPunct="1">
              <a:lnSpc>
                <a:spcPct val="100000"/>
              </a:lnSpc>
              <a:spcBef>
                <a:spcPct val="20000"/>
              </a:spcBef>
              <a:spcAft>
                <a:spcPts val="600"/>
              </a:spcAft>
              <a:buClrTx/>
              <a:buSzTx/>
              <a:buFont typeface="Arial"/>
              <a:buNone/>
              <a:tabLst/>
              <a:defRPr sz="1100" baseline="0">
                <a:solidFill>
                  <a:srgbClr val="5E5C6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ext Placeholder 10"/>
          <p:cNvSpPr>
            <a:spLocks noGrp="1"/>
          </p:cNvSpPr>
          <p:nvPr>
            <p:ph type="body" sz="quarter" idx="13"/>
          </p:nvPr>
        </p:nvSpPr>
        <p:spPr>
          <a:xfrm>
            <a:off x="350520" y="2087726"/>
            <a:ext cx="8229600" cy="376237"/>
          </a:xfrm>
          <a:prstGeom prst="rect">
            <a:avLst/>
          </a:prstGeom>
        </p:spPr>
        <p:txBody>
          <a:bodyPr vert="horz"/>
          <a:lstStyle>
            <a:lvl1pPr algn="r">
              <a:buNone/>
              <a:defRPr sz="1600">
                <a:solidFill>
                  <a:srgbClr val="5E5C60"/>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Text Placeholder 10"/>
          <p:cNvSpPr>
            <a:spLocks noGrp="1"/>
          </p:cNvSpPr>
          <p:nvPr>
            <p:ph type="body" sz="quarter" idx="14"/>
          </p:nvPr>
        </p:nvSpPr>
        <p:spPr>
          <a:xfrm>
            <a:off x="350520" y="1498600"/>
            <a:ext cx="8229600" cy="551026"/>
          </a:xfrm>
          <a:prstGeom prst="rect">
            <a:avLst/>
          </a:prstGeom>
        </p:spPr>
        <p:txBody>
          <a:bodyPr vert="horz"/>
          <a:lstStyle>
            <a:lvl1pPr algn="r">
              <a:buNone/>
              <a:defRPr sz="3000">
                <a:solidFill>
                  <a:srgbClr val="B01D14"/>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itle 12"/>
          <p:cNvSpPr>
            <a:spLocks noGrp="1"/>
          </p:cNvSpPr>
          <p:nvPr>
            <p:ph type="title"/>
          </p:nvPr>
        </p:nvSpPr>
        <p:spPr>
          <a:xfrm>
            <a:off x="76200" y="6477000"/>
            <a:ext cx="8229600" cy="304800"/>
          </a:xfrm>
          <a:prstGeom prst="rect">
            <a:avLst/>
          </a:prstGeom>
        </p:spPr>
        <p:txBody>
          <a:bodyPr/>
          <a:lstStyle>
            <a:lvl1pPr>
              <a:defRPr sz="900" b="1">
                <a:latin typeface="Arial" pitchFamily="34" charset="0"/>
                <a:cs typeface="Arial" pitchFamily="34" charset="0"/>
              </a:defRPr>
            </a:lvl1pPr>
          </a:lstStyle>
          <a:p>
            <a:r>
              <a:rPr lang="en-US" dirty="0"/>
              <a:t>Click to edit Master title style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 graphs small">
    <p:spTree>
      <p:nvGrpSpPr>
        <p:cNvPr id="1" name=""/>
        <p:cNvGrpSpPr/>
        <p:nvPr/>
      </p:nvGrpSpPr>
      <p:grpSpPr>
        <a:xfrm>
          <a:off x="0" y="0"/>
          <a:ext cx="0" cy="0"/>
          <a:chOff x="0" y="0"/>
          <a:chExt cx="0" cy="0"/>
        </a:xfrm>
      </p:grpSpPr>
      <p:sp>
        <p:nvSpPr>
          <p:cNvPr id="13"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2"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3"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pic>
        <p:nvPicPr>
          <p:cNvPr id="28" name="Picture 4"/>
          <p:cNvPicPr>
            <a:picLocks noChangeAspect="1"/>
          </p:cNvPicPr>
          <p:nvPr userDrawn="1"/>
        </p:nvPicPr>
        <p:blipFill>
          <a:blip r:embed="rId2" cstate="print"/>
          <a:srcRect/>
          <a:stretch>
            <a:fillRect/>
          </a:stretch>
        </p:blipFill>
        <p:spPr bwMode="auto">
          <a:xfrm>
            <a:off x="4513994" y="914400"/>
            <a:ext cx="40386" cy="4846320"/>
          </a:xfrm>
          <a:prstGeom prst="rect">
            <a:avLst/>
          </a:prstGeom>
          <a:noFill/>
          <a:ln w="9525">
            <a:noFill/>
            <a:miter lim="800000"/>
            <a:headEnd/>
            <a:tailEnd/>
          </a:ln>
        </p:spPr>
      </p:pic>
      <p:sp>
        <p:nvSpPr>
          <p:cNvPr id="29" name="Content Placeholder 2"/>
          <p:cNvSpPr>
            <a:spLocks noGrp="1"/>
          </p:cNvSpPr>
          <p:nvPr>
            <p:ph idx="17"/>
          </p:nvPr>
        </p:nvSpPr>
        <p:spPr>
          <a:xfrm>
            <a:off x="417071"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8"/>
          </p:nvPr>
        </p:nvSpPr>
        <p:spPr>
          <a:xfrm>
            <a:off x="417389"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2"/>
          </p:nvPr>
        </p:nvSpPr>
        <p:spPr>
          <a:xfrm>
            <a:off x="4656138" y="1405388"/>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
          <p:cNvSpPr>
            <a:spLocks noGrp="1"/>
          </p:cNvSpPr>
          <p:nvPr>
            <p:ph idx="23"/>
          </p:nvPr>
        </p:nvSpPr>
        <p:spPr>
          <a:xfrm>
            <a:off x="4655820"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4" name="Chart Placeholder 12"/>
          <p:cNvSpPr>
            <a:spLocks noGrp="1"/>
          </p:cNvSpPr>
          <p:nvPr>
            <p:ph type="chart" sz="quarter" idx="24"/>
          </p:nvPr>
        </p:nvSpPr>
        <p:spPr>
          <a:xfrm>
            <a:off x="4656138"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5" name="Content Placeholder 26"/>
          <p:cNvSpPr>
            <a:spLocks noGrp="1"/>
          </p:cNvSpPr>
          <p:nvPr>
            <p:ph sz="quarter" idx="25"/>
          </p:nvPr>
        </p:nvSpPr>
        <p:spPr>
          <a:xfrm>
            <a:off x="414023" y="914400"/>
            <a:ext cx="3995928" cy="2458719"/>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3 graphs small no subtitle">
    <p:spTree>
      <p:nvGrpSpPr>
        <p:cNvPr id="1" name=""/>
        <p:cNvGrpSpPr/>
        <p:nvPr/>
      </p:nvGrpSpPr>
      <p:grpSpPr>
        <a:xfrm>
          <a:off x="0" y="0"/>
          <a:ext cx="0" cy="0"/>
          <a:chOff x="0" y="0"/>
          <a:chExt cx="0" cy="0"/>
        </a:xfrm>
      </p:grpSpPr>
      <p:sp>
        <p:nvSpPr>
          <p:cNvPr id="13"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0"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pic>
        <p:nvPicPr>
          <p:cNvPr id="26" name="Picture 4"/>
          <p:cNvPicPr>
            <a:picLocks noChangeAspect="1"/>
          </p:cNvPicPr>
          <p:nvPr userDrawn="1"/>
        </p:nvPicPr>
        <p:blipFill>
          <a:blip r:embed="rId2" cstate="print"/>
          <a:srcRect/>
          <a:stretch>
            <a:fillRect/>
          </a:stretch>
        </p:blipFill>
        <p:spPr bwMode="auto">
          <a:xfrm>
            <a:off x="4513994" y="914400"/>
            <a:ext cx="40386" cy="4846320"/>
          </a:xfrm>
          <a:prstGeom prst="rect">
            <a:avLst/>
          </a:prstGeom>
          <a:noFill/>
          <a:ln w="9525">
            <a:noFill/>
            <a:miter lim="800000"/>
            <a:headEnd/>
            <a:tailEnd/>
          </a:ln>
        </p:spPr>
      </p:pic>
      <p:sp>
        <p:nvSpPr>
          <p:cNvPr id="27" name="Content Placeholder 2"/>
          <p:cNvSpPr>
            <a:spLocks noGrp="1"/>
          </p:cNvSpPr>
          <p:nvPr>
            <p:ph idx="17"/>
          </p:nvPr>
        </p:nvSpPr>
        <p:spPr>
          <a:xfrm>
            <a:off x="417071"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8" name="Chart Placeholder 12"/>
          <p:cNvSpPr>
            <a:spLocks noGrp="1"/>
          </p:cNvSpPr>
          <p:nvPr>
            <p:ph type="chart" sz="quarter" idx="18"/>
          </p:nvPr>
        </p:nvSpPr>
        <p:spPr>
          <a:xfrm>
            <a:off x="417389"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29"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22"/>
          </p:nvPr>
        </p:nvSpPr>
        <p:spPr>
          <a:xfrm>
            <a:off x="4656138" y="1406405"/>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3"/>
          </p:nvPr>
        </p:nvSpPr>
        <p:spPr>
          <a:xfrm>
            <a:off x="4655820"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5"/>
          </p:nvPr>
        </p:nvSpPr>
        <p:spPr>
          <a:xfrm>
            <a:off x="4656138"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6"/>
          <p:cNvSpPr>
            <a:spLocks noGrp="1"/>
          </p:cNvSpPr>
          <p:nvPr>
            <p:ph sz="quarter" idx="26"/>
          </p:nvPr>
        </p:nvSpPr>
        <p:spPr>
          <a:xfrm>
            <a:off x="414023" y="914400"/>
            <a:ext cx="3995928" cy="2459736"/>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Graphs">
    <p:spTree>
      <p:nvGrpSpPr>
        <p:cNvPr id="1" name=""/>
        <p:cNvGrpSpPr/>
        <p:nvPr/>
      </p:nvGrpSpPr>
      <p:grpSpPr>
        <a:xfrm>
          <a:off x="0" y="0"/>
          <a:ext cx="0" cy="0"/>
          <a:chOff x="0" y="0"/>
          <a:chExt cx="0" cy="0"/>
        </a:xfrm>
      </p:grpSpPr>
      <p:sp>
        <p:nvSpPr>
          <p:cNvPr id="8"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11"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13"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able Layout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tables">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9"/>
          </p:nvPr>
        </p:nvSpPr>
        <p:spPr>
          <a:xfrm>
            <a:off x="417513" y="336938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15" name="Table Placeholder 7"/>
          <p:cNvSpPr>
            <a:spLocks noGrp="1"/>
          </p:cNvSpPr>
          <p:nvPr>
            <p:ph type="tbl" sz="quarter" idx="18"/>
          </p:nvPr>
        </p:nvSpPr>
        <p:spPr>
          <a:xfrm>
            <a:off x="417513" y="1537898"/>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6" name="Table Placeholder 7"/>
          <p:cNvSpPr>
            <a:spLocks noGrp="1"/>
          </p:cNvSpPr>
          <p:nvPr>
            <p:ph type="tbl" sz="quarter" idx="20"/>
          </p:nvPr>
        </p:nvSpPr>
        <p:spPr>
          <a:xfrm>
            <a:off x="417513" y="3992880"/>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wo tables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388"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388" y="1536703"/>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6" name="Content Placeholder 2"/>
          <p:cNvSpPr>
            <a:spLocks noGrp="1"/>
          </p:cNvSpPr>
          <p:nvPr>
            <p:ph idx="19"/>
          </p:nvPr>
        </p:nvSpPr>
        <p:spPr>
          <a:xfrm>
            <a:off x="417388" y="336699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able Placeholder 7"/>
          <p:cNvSpPr>
            <a:spLocks noGrp="1"/>
          </p:cNvSpPr>
          <p:nvPr>
            <p:ph type="tbl" sz="quarter" idx="20"/>
          </p:nvPr>
        </p:nvSpPr>
        <p:spPr>
          <a:xfrm>
            <a:off x="417388" y="3989294"/>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Two Bullet Columns v2">
    <p:spTree>
      <p:nvGrpSpPr>
        <p:cNvPr id="1" name=""/>
        <p:cNvGrpSpPr/>
        <p:nvPr/>
      </p:nvGrpSpPr>
      <p:grpSpPr>
        <a:xfrm>
          <a:off x="0" y="0"/>
          <a:ext cx="0" cy="0"/>
          <a:chOff x="0" y="0"/>
          <a:chExt cx="0" cy="0"/>
        </a:xfrm>
      </p:grpSpPr>
      <p:sp>
        <p:nvSpPr>
          <p:cNvPr id="29" name="Text Placeholder 10"/>
          <p:cNvSpPr>
            <a:spLocks noGrp="1"/>
          </p:cNvSpPr>
          <p:nvPr>
            <p:ph type="body" sz="quarter" idx="29"/>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0" name="Text Placeholder 10"/>
          <p:cNvSpPr>
            <a:spLocks noGrp="1"/>
          </p:cNvSpPr>
          <p:nvPr>
            <p:ph type="body" sz="quarter" idx="30"/>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1" name="Slide Number Placeholder 5"/>
          <p:cNvSpPr>
            <a:spLocks noGrp="1"/>
          </p:cNvSpPr>
          <p:nvPr>
            <p:ph type="sldNum" sz="quarter" idx="31"/>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pic>
        <p:nvPicPr>
          <p:cNvPr id="32" name="Picture 20"/>
          <p:cNvPicPr>
            <a:picLocks/>
          </p:cNvPicPr>
          <p:nvPr userDrawn="1"/>
        </p:nvPicPr>
        <p:blipFill>
          <a:blip r:embed="rId2" cstate="print"/>
          <a:srcRect/>
          <a:stretch>
            <a:fillRect/>
          </a:stretch>
        </p:blipFill>
        <p:spPr bwMode="auto">
          <a:xfrm>
            <a:off x="431119" y="2987460"/>
            <a:ext cx="1738312" cy="44450"/>
          </a:xfrm>
          <a:prstGeom prst="rect">
            <a:avLst/>
          </a:prstGeom>
          <a:noFill/>
          <a:ln w="9525">
            <a:noFill/>
            <a:miter lim="800000"/>
            <a:headEnd/>
            <a:tailEnd/>
          </a:ln>
        </p:spPr>
      </p:pic>
      <p:pic>
        <p:nvPicPr>
          <p:cNvPr id="33" name="Picture 21"/>
          <p:cNvPicPr>
            <a:picLocks/>
          </p:cNvPicPr>
          <p:nvPr userDrawn="1"/>
        </p:nvPicPr>
        <p:blipFill>
          <a:blip r:embed="rId2" cstate="print"/>
          <a:srcRect/>
          <a:stretch>
            <a:fillRect/>
          </a:stretch>
        </p:blipFill>
        <p:spPr bwMode="auto">
          <a:xfrm>
            <a:off x="2590119" y="2989047"/>
            <a:ext cx="1739900" cy="46038"/>
          </a:xfrm>
          <a:prstGeom prst="rect">
            <a:avLst/>
          </a:prstGeom>
          <a:noFill/>
          <a:ln w="9525">
            <a:noFill/>
            <a:miter lim="800000"/>
            <a:headEnd/>
            <a:tailEnd/>
          </a:ln>
        </p:spPr>
      </p:pic>
      <p:pic>
        <p:nvPicPr>
          <p:cNvPr id="34" name="Picture 22"/>
          <p:cNvPicPr>
            <a:picLocks/>
          </p:cNvPicPr>
          <p:nvPr userDrawn="1"/>
        </p:nvPicPr>
        <p:blipFill>
          <a:blip r:embed="rId2" cstate="print"/>
          <a:srcRect/>
          <a:stretch>
            <a:fillRect/>
          </a:stretch>
        </p:blipFill>
        <p:spPr bwMode="auto">
          <a:xfrm>
            <a:off x="4726894" y="2989047"/>
            <a:ext cx="1739900" cy="46038"/>
          </a:xfrm>
          <a:prstGeom prst="rect">
            <a:avLst/>
          </a:prstGeom>
          <a:noFill/>
          <a:ln w="9525">
            <a:noFill/>
            <a:miter lim="800000"/>
            <a:headEnd/>
            <a:tailEnd/>
          </a:ln>
        </p:spPr>
      </p:pic>
      <p:pic>
        <p:nvPicPr>
          <p:cNvPr id="35" name="Picture 23"/>
          <p:cNvPicPr>
            <a:picLocks/>
          </p:cNvPicPr>
          <p:nvPr userDrawn="1"/>
        </p:nvPicPr>
        <p:blipFill>
          <a:blip r:embed="rId2" cstate="print"/>
          <a:srcRect/>
          <a:stretch>
            <a:fillRect/>
          </a:stretch>
        </p:blipFill>
        <p:spPr bwMode="auto">
          <a:xfrm>
            <a:off x="6887481" y="2992222"/>
            <a:ext cx="1739900" cy="46038"/>
          </a:xfrm>
          <a:prstGeom prst="rect">
            <a:avLst/>
          </a:prstGeom>
          <a:noFill/>
          <a:ln w="9525">
            <a:noFill/>
            <a:miter lim="800000"/>
            <a:headEnd/>
            <a:tailEnd/>
          </a:ln>
        </p:spPr>
      </p:pic>
      <p:pic>
        <p:nvPicPr>
          <p:cNvPr id="36" name="Picture 44"/>
          <p:cNvPicPr>
            <a:picLocks/>
          </p:cNvPicPr>
          <p:nvPr userDrawn="1"/>
        </p:nvPicPr>
        <p:blipFill>
          <a:blip r:embed="rId2" cstate="print"/>
          <a:srcRect/>
          <a:stretch>
            <a:fillRect/>
          </a:stretch>
        </p:blipFill>
        <p:spPr bwMode="auto">
          <a:xfrm>
            <a:off x="439056" y="5363947"/>
            <a:ext cx="1739900" cy="44450"/>
          </a:xfrm>
          <a:prstGeom prst="rect">
            <a:avLst/>
          </a:prstGeom>
          <a:noFill/>
          <a:ln w="9525">
            <a:noFill/>
            <a:miter lim="800000"/>
            <a:headEnd/>
            <a:tailEnd/>
          </a:ln>
        </p:spPr>
      </p:pic>
      <p:pic>
        <p:nvPicPr>
          <p:cNvPr id="45" name="Picture 45"/>
          <p:cNvPicPr>
            <a:picLocks/>
          </p:cNvPicPr>
          <p:nvPr userDrawn="1"/>
        </p:nvPicPr>
        <p:blipFill>
          <a:blip r:embed="rId2" cstate="print"/>
          <a:srcRect/>
          <a:stretch>
            <a:fillRect/>
          </a:stretch>
        </p:blipFill>
        <p:spPr bwMode="auto">
          <a:xfrm>
            <a:off x="2599644" y="5365535"/>
            <a:ext cx="1739900" cy="46037"/>
          </a:xfrm>
          <a:prstGeom prst="rect">
            <a:avLst/>
          </a:prstGeom>
          <a:noFill/>
          <a:ln w="9525">
            <a:noFill/>
            <a:miter lim="800000"/>
            <a:headEnd/>
            <a:tailEnd/>
          </a:ln>
        </p:spPr>
      </p:pic>
      <p:pic>
        <p:nvPicPr>
          <p:cNvPr id="46" name="Picture 46"/>
          <p:cNvPicPr>
            <a:picLocks/>
          </p:cNvPicPr>
          <p:nvPr userDrawn="1"/>
        </p:nvPicPr>
        <p:blipFill>
          <a:blip r:embed="rId2" cstate="print"/>
          <a:srcRect/>
          <a:stretch>
            <a:fillRect/>
          </a:stretch>
        </p:blipFill>
        <p:spPr bwMode="auto">
          <a:xfrm>
            <a:off x="4734831" y="5365535"/>
            <a:ext cx="1739900" cy="46037"/>
          </a:xfrm>
          <a:prstGeom prst="rect">
            <a:avLst/>
          </a:prstGeom>
          <a:noFill/>
          <a:ln w="9525">
            <a:noFill/>
            <a:miter lim="800000"/>
            <a:headEnd/>
            <a:tailEnd/>
          </a:ln>
        </p:spPr>
      </p:pic>
      <p:pic>
        <p:nvPicPr>
          <p:cNvPr id="47" name="Picture 47"/>
          <p:cNvPicPr>
            <a:picLocks/>
          </p:cNvPicPr>
          <p:nvPr userDrawn="1"/>
        </p:nvPicPr>
        <p:blipFill>
          <a:blip r:embed="rId2" cstate="print"/>
          <a:srcRect/>
          <a:stretch>
            <a:fillRect/>
          </a:stretch>
        </p:blipFill>
        <p:spPr bwMode="auto">
          <a:xfrm>
            <a:off x="6895419" y="5368710"/>
            <a:ext cx="1739900" cy="46037"/>
          </a:xfrm>
          <a:prstGeom prst="rect">
            <a:avLst/>
          </a:prstGeom>
          <a:noFill/>
          <a:ln w="9525">
            <a:noFill/>
            <a:miter lim="800000"/>
            <a:headEnd/>
            <a:tailEnd/>
          </a:ln>
        </p:spPr>
      </p:pic>
      <p:sp>
        <p:nvSpPr>
          <p:cNvPr id="48" name="Content Placeholder 2"/>
          <p:cNvSpPr>
            <a:spLocks noGrp="1"/>
          </p:cNvSpPr>
          <p:nvPr>
            <p:ph idx="13"/>
          </p:nvPr>
        </p:nvSpPr>
        <p:spPr>
          <a:xfrm>
            <a:off x="43905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9" name="Picture Placeholder 11"/>
          <p:cNvSpPr>
            <a:spLocks noGrp="1"/>
          </p:cNvSpPr>
          <p:nvPr>
            <p:ph type="pic" sz="quarter" idx="14"/>
          </p:nvPr>
        </p:nvSpPr>
        <p:spPr>
          <a:xfrm>
            <a:off x="43905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0" name="Content Placeholder 2"/>
          <p:cNvSpPr>
            <a:spLocks noGrp="1"/>
          </p:cNvSpPr>
          <p:nvPr>
            <p:ph idx="15"/>
          </p:nvPr>
        </p:nvSpPr>
        <p:spPr>
          <a:xfrm>
            <a:off x="2590800"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1" name="Picture Placeholder 11"/>
          <p:cNvSpPr>
            <a:spLocks noGrp="1"/>
          </p:cNvSpPr>
          <p:nvPr>
            <p:ph type="pic" sz="quarter" idx="16"/>
          </p:nvPr>
        </p:nvSpPr>
        <p:spPr>
          <a:xfrm>
            <a:off x="2590800"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2" name="Content Placeholder 2"/>
          <p:cNvSpPr>
            <a:spLocks noGrp="1"/>
          </p:cNvSpPr>
          <p:nvPr>
            <p:ph idx="17"/>
          </p:nvPr>
        </p:nvSpPr>
        <p:spPr>
          <a:xfrm>
            <a:off x="4726903"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3" name="Picture Placeholder 11"/>
          <p:cNvSpPr>
            <a:spLocks noGrp="1"/>
          </p:cNvSpPr>
          <p:nvPr>
            <p:ph type="pic" sz="quarter" idx="18"/>
          </p:nvPr>
        </p:nvSpPr>
        <p:spPr>
          <a:xfrm>
            <a:off x="4726903"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4" name="Content Placeholder 2"/>
          <p:cNvSpPr>
            <a:spLocks noGrp="1"/>
          </p:cNvSpPr>
          <p:nvPr>
            <p:ph idx="19"/>
          </p:nvPr>
        </p:nvSpPr>
        <p:spPr>
          <a:xfrm>
            <a:off x="687006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5" name="Picture Placeholder 11"/>
          <p:cNvSpPr>
            <a:spLocks noGrp="1"/>
          </p:cNvSpPr>
          <p:nvPr>
            <p:ph type="pic" sz="quarter" idx="20"/>
          </p:nvPr>
        </p:nvSpPr>
        <p:spPr>
          <a:xfrm>
            <a:off x="687006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6" name="Content Placeholder 2"/>
          <p:cNvSpPr>
            <a:spLocks noGrp="1"/>
          </p:cNvSpPr>
          <p:nvPr>
            <p:ph idx="21"/>
          </p:nvPr>
        </p:nvSpPr>
        <p:spPr>
          <a:xfrm>
            <a:off x="44763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7" name="Picture Placeholder 11"/>
          <p:cNvSpPr>
            <a:spLocks noGrp="1"/>
          </p:cNvSpPr>
          <p:nvPr>
            <p:ph type="pic" sz="quarter" idx="22"/>
          </p:nvPr>
        </p:nvSpPr>
        <p:spPr>
          <a:xfrm>
            <a:off x="44763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8" name="Content Placeholder 2"/>
          <p:cNvSpPr>
            <a:spLocks noGrp="1"/>
          </p:cNvSpPr>
          <p:nvPr>
            <p:ph idx="23"/>
          </p:nvPr>
        </p:nvSpPr>
        <p:spPr>
          <a:xfrm>
            <a:off x="2599382"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9" name="Picture Placeholder 11"/>
          <p:cNvSpPr>
            <a:spLocks noGrp="1"/>
          </p:cNvSpPr>
          <p:nvPr>
            <p:ph type="pic" sz="quarter" idx="24"/>
          </p:nvPr>
        </p:nvSpPr>
        <p:spPr>
          <a:xfrm>
            <a:off x="2599382"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60" name="Content Placeholder 2"/>
          <p:cNvSpPr>
            <a:spLocks noGrp="1"/>
          </p:cNvSpPr>
          <p:nvPr>
            <p:ph idx="25"/>
          </p:nvPr>
        </p:nvSpPr>
        <p:spPr>
          <a:xfrm>
            <a:off x="4735485"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61" name="Picture Placeholder 11"/>
          <p:cNvSpPr>
            <a:spLocks noGrp="1"/>
          </p:cNvSpPr>
          <p:nvPr>
            <p:ph type="pic" sz="quarter" idx="26"/>
          </p:nvPr>
        </p:nvSpPr>
        <p:spPr>
          <a:xfrm>
            <a:off x="4735485"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62" name="Content Placeholder 2"/>
          <p:cNvSpPr>
            <a:spLocks noGrp="1"/>
          </p:cNvSpPr>
          <p:nvPr>
            <p:ph idx="27"/>
          </p:nvPr>
        </p:nvSpPr>
        <p:spPr>
          <a:xfrm>
            <a:off x="687864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63" name="Picture Placeholder 11"/>
          <p:cNvSpPr>
            <a:spLocks noGrp="1"/>
          </p:cNvSpPr>
          <p:nvPr>
            <p:ph type="pic" sz="quarter" idx="28"/>
          </p:nvPr>
        </p:nvSpPr>
        <p:spPr>
          <a:xfrm>
            <a:off x="687864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Two Bullet Columns v2 no subtitle">
    <p:spTree>
      <p:nvGrpSpPr>
        <p:cNvPr id="1" name=""/>
        <p:cNvGrpSpPr/>
        <p:nvPr/>
      </p:nvGrpSpPr>
      <p:grpSpPr>
        <a:xfrm>
          <a:off x="0" y="0"/>
          <a:ext cx="0" cy="0"/>
          <a:chOff x="0" y="0"/>
          <a:chExt cx="0" cy="0"/>
        </a:xfrm>
      </p:grpSpPr>
      <p:pic>
        <p:nvPicPr>
          <p:cNvPr id="19" name="Picture 20"/>
          <p:cNvPicPr>
            <a:picLocks/>
          </p:cNvPicPr>
          <p:nvPr userDrawn="1"/>
        </p:nvPicPr>
        <p:blipFill>
          <a:blip r:embed="rId2" cstate="print"/>
          <a:srcRect/>
          <a:stretch>
            <a:fillRect/>
          </a:stretch>
        </p:blipFill>
        <p:spPr bwMode="auto">
          <a:xfrm>
            <a:off x="431119" y="2987460"/>
            <a:ext cx="1738312" cy="44450"/>
          </a:xfrm>
          <a:prstGeom prst="rect">
            <a:avLst/>
          </a:prstGeom>
          <a:noFill/>
          <a:ln w="9525">
            <a:noFill/>
            <a:miter lim="800000"/>
            <a:headEnd/>
            <a:tailEnd/>
          </a:ln>
        </p:spPr>
      </p:pic>
      <p:pic>
        <p:nvPicPr>
          <p:cNvPr id="20" name="Picture 21"/>
          <p:cNvPicPr>
            <a:picLocks/>
          </p:cNvPicPr>
          <p:nvPr userDrawn="1"/>
        </p:nvPicPr>
        <p:blipFill>
          <a:blip r:embed="rId2" cstate="print"/>
          <a:srcRect/>
          <a:stretch>
            <a:fillRect/>
          </a:stretch>
        </p:blipFill>
        <p:spPr bwMode="auto">
          <a:xfrm>
            <a:off x="2590119" y="2989047"/>
            <a:ext cx="1739900" cy="46038"/>
          </a:xfrm>
          <a:prstGeom prst="rect">
            <a:avLst/>
          </a:prstGeom>
          <a:noFill/>
          <a:ln w="9525">
            <a:noFill/>
            <a:miter lim="800000"/>
            <a:headEnd/>
            <a:tailEnd/>
          </a:ln>
        </p:spPr>
      </p:pic>
      <p:pic>
        <p:nvPicPr>
          <p:cNvPr id="21" name="Picture 22"/>
          <p:cNvPicPr>
            <a:picLocks/>
          </p:cNvPicPr>
          <p:nvPr userDrawn="1"/>
        </p:nvPicPr>
        <p:blipFill>
          <a:blip r:embed="rId2" cstate="print"/>
          <a:srcRect/>
          <a:stretch>
            <a:fillRect/>
          </a:stretch>
        </p:blipFill>
        <p:spPr bwMode="auto">
          <a:xfrm>
            <a:off x="4726894" y="2989047"/>
            <a:ext cx="1739900" cy="46038"/>
          </a:xfrm>
          <a:prstGeom prst="rect">
            <a:avLst/>
          </a:prstGeom>
          <a:noFill/>
          <a:ln w="9525">
            <a:noFill/>
            <a:miter lim="800000"/>
            <a:headEnd/>
            <a:tailEnd/>
          </a:ln>
        </p:spPr>
      </p:pic>
      <p:pic>
        <p:nvPicPr>
          <p:cNvPr id="22" name="Picture 23"/>
          <p:cNvPicPr>
            <a:picLocks/>
          </p:cNvPicPr>
          <p:nvPr userDrawn="1"/>
        </p:nvPicPr>
        <p:blipFill>
          <a:blip r:embed="rId2" cstate="print"/>
          <a:srcRect/>
          <a:stretch>
            <a:fillRect/>
          </a:stretch>
        </p:blipFill>
        <p:spPr bwMode="auto">
          <a:xfrm>
            <a:off x="6887481" y="2992222"/>
            <a:ext cx="1739900" cy="46038"/>
          </a:xfrm>
          <a:prstGeom prst="rect">
            <a:avLst/>
          </a:prstGeom>
          <a:noFill/>
          <a:ln w="9525">
            <a:noFill/>
            <a:miter lim="800000"/>
            <a:headEnd/>
            <a:tailEnd/>
          </a:ln>
        </p:spPr>
      </p:pic>
      <p:pic>
        <p:nvPicPr>
          <p:cNvPr id="23" name="Picture 44"/>
          <p:cNvPicPr>
            <a:picLocks/>
          </p:cNvPicPr>
          <p:nvPr userDrawn="1"/>
        </p:nvPicPr>
        <p:blipFill>
          <a:blip r:embed="rId2" cstate="print"/>
          <a:srcRect/>
          <a:stretch>
            <a:fillRect/>
          </a:stretch>
        </p:blipFill>
        <p:spPr bwMode="auto">
          <a:xfrm>
            <a:off x="439056" y="5363947"/>
            <a:ext cx="1739900" cy="44450"/>
          </a:xfrm>
          <a:prstGeom prst="rect">
            <a:avLst/>
          </a:prstGeom>
          <a:noFill/>
          <a:ln w="9525">
            <a:noFill/>
            <a:miter lim="800000"/>
            <a:headEnd/>
            <a:tailEnd/>
          </a:ln>
        </p:spPr>
      </p:pic>
      <p:pic>
        <p:nvPicPr>
          <p:cNvPr id="24" name="Picture 45"/>
          <p:cNvPicPr>
            <a:picLocks/>
          </p:cNvPicPr>
          <p:nvPr userDrawn="1"/>
        </p:nvPicPr>
        <p:blipFill>
          <a:blip r:embed="rId2" cstate="print"/>
          <a:srcRect/>
          <a:stretch>
            <a:fillRect/>
          </a:stretch>
        </p:blipFill>
        <p:spPr bwMode="auto">
          <a:xfrm>
            <a:off x="2599644" y="5365535"/>
            <a:ext cx="1739900" cy="46037"/>
          </a:xfrm>
          <a:prstGeom prst="rect">
            <a:avLst/>
          </a:prstGeom>
          <a:noFill/>
          <a:ln w="9525">
            <a:noFill/>
            <a:miter lim="800000"/>
            <a:headEnd/>
            <a:tailEnd/>
          </a:ln>
        </p:spPr>
      </p:pic>
      <p:pic>
        <p:nvPicPr>
          <p:cNvPr id="25" name="Picture 46"/>
          <p:cNvPicPr>
            <a:picLocks/>
          </p:cNvPicPr>
          <p:nvPr userDrawn="1"/>
        </p:nvPicPr>
        <p:blipFill>
          <a:blip r:embed="rId2" cstate="print"/>
          <a:srcRect/>
          <a:stretch>
            <a:fillRect/>
          </a:stretch>
        </p:blipFill>
        <p:spPr bwMode="auto">
          <a:xfrm>
            <a:off x="4734831" y="5365535"/>
            <a:ext cx="1739900" cy="46037"/>
          </a:xfrm>
          <a:prstGeom prst="rect">
            <a:avLst/>
          </a:prstGeom>
          <a:noFill/>
          <a:ln w="9525">
            <a:noFill/>
            <a:miter lim="800000"/>
            <a:headEnd/>
            <a:tailEnd/>
          </a:ln>
        </p:spPr>
      </p:pic>
      <p:pic>
        <p:nvPicPr>
          <p:cNvPr id="26" name="Picture 47"/>
          <p:cNvPicPr>
            <a:picLocks/>
          </p:cNvPicPr>
          <p:nvPr userDrawn="1"/>
        </p:nvPicPr>
        <p:blipFill>
          <a:blip r:embed="rId2" cstate="print"/>
          <a:srcRect/>
          <a:stretch>
            <a:fillRect/>
          </a:stretch>
        </p:blipFill>
        <p:spPr bwMode="auto">
          <a:xfrm>
            <a:off x="6895419" y="5368710"/>
            <a:ext cx="1739900" cy="46037"/>
          </a:xfrm>
          <a:prstGeom prst="rect">
            <a:avLst/>
          </a:prstGeom>
          <a:noFill/>
          <a:ln w="9525">
            <a:noFill/>
            <a:miter lim="800000"/>
            <a:headEnd/>
            <a:tailEnd/>
          </a:ln>
        </p:spPr>
      </p:pic>
      <p:sp>
        <p:nvSpPr>
          <p:cNvPr id="8" name="Content Placeholder 2"/>
          <p:cNvSpPr>
            <a:spLocks noGrp="1"/>
          </p:cNvSpPr>
          <p:nvPr>
            <p:ph idx="13"/>
          </p:nvPr>
        </p:nvSpPr>
        <p:spPr>
          <a:xfrm>
            <a:off x="43905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2" name="Picture Placeholder 11"/>
          <p:cNvSpPr>
            <a:spLocks noGrp="1"/>
          </p:cNvSpPr>
          <p:nvPr>
            <p:ph type="pic" sz="quarter" idx="14"/>
          </p:nvPr>
        </p:nvSpPr>
        <p:spPr>
          <a:xfrm>
            <a:off x="43905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13" name="Content Placeholder 2"/>
          <p:cNvSpPr>
            <a:spLocks noGrp="1"/>
          </p:cNvSpPr>
          <p:nvPr>
            <p:ph idx="15"/>
          </p:nvPr>
        </p:nvSpPr>
        <p:spPr>
          <a:xfrm>
            <a:off x="2590800"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4" name="Picture Placeholder 11"/>
          <p:cNvSpPr>
            <a:spLocks noGrp="1"/>
          </p:cNvSpPr>
          <p:nvPr>
            <p:ph type="pic" sz="quarter" idx="16"/>
          </p:nvPr>
        </p:nvSpPr>
        <p:spPr>
          <a:xfrm>
            <a:off x="2590800"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15" name="Content Placeholder 2"/>
          <p:cNvSpPr>
            <a:spLocks noGrp="1"/>
          </p:cNvSpPr>
          <p:nvPr>
            <p:ph idx="17"/>
          </p:nvPr>
        </p:nvSpPr>
        <p:spPr>
          <a:xfrm>
            <a:off x="4726903"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6" name="Picture Placeholder 11"/>
          <p:cNvSpPr>
            <a:spLocks noGrp="1"/>
          </p:cNvSpPr>
          <p:nvPr>
            <p:ph type="pic" sz="quarter" idx="18"/>
          </p:nvPr>
        </p:nvSpPr>
        <p:spPr>
          <a:xfrm>
            <a:off x="4726903"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17" name="Content Placeholder 2"/>
          <p:cNvSpPr>
            <a:spLocks noGrp="1"/>
          </p:cNvSpPr>
          <p:nvPr>
            <p:ph idx="19"/>
          </p:nvPr>
        </p:nvSpPr>
        <p:spPr>
          <a:xfrm>
            <a:off x="687006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8" name="Picture Placeholder 11"/>
          <p:cNvSpPr>
            <a:spLocks noGrp="1"/>
          </p:cNvSpPr>
          <p:nvPr>
            <p:ph type="pic" sz="quarter" idx="20"/>
          </p:nvPr>
        </p:nvSpPr>
        <p:spPr>
          <a:xfrm>
            <a:off x="687006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37" name="Content Placeholder 2"/>
          <p:cNvSpPr>
            <a:spLocks noGrp="1"/>
          </p:cNvSpPr>
          <p:nvPr>
            <p:ph idx="21"/>
          </p:nvPr>
        </p:nvSpPr>
        <p:spPr>
          <a:xfrm>
            <a:off x="44763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38" name="Picture Placeholder 11"/>
          <p:cNvSpPr>
            <a:spLocks noGrp="1"/>
          </p:cNvSpPr>
          <p:nvPr>
            <p:ph type="pic" sz="quarter" idx="22"/>
          </p:nvPr>
        </p:nvSpPr>
        <p:spPr>
          <a:xfrm>
            <a:off x="44763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39" name="Content Placeholder 2"/>
          <p:cNvSpPr>
            <a:spLocks noGrp="1"/>
          </p:cNvSpPr>
          <p:nvPr>
            <p:ph idx="23"/>
          </p:nvPr>
        </p:nvSpPr>
        <p:spPr>
          <a:xfrm>
            <a:off x="2599382"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0" name="Picture Placeholder 11"/>
          <p:cNvSpPr>
            <a:spLocks noGrp="1"/>
          </p:cNvSpPr>
          <p:nvPr>
            <p:ph type="pic" sz="quarter" idx="24"/>
          </p:nvPr>
        </p:nvSpPr>
        <p:spPr>
          <a:xfrm>
            <a:off x="2599382"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41" name="Content Placeholder 2"/>
          <p:cNvSpPr>
            <a:spLocks noGrp="1"/>
          </p:cNvSpPr>
          <p:nvPr>
            <p:ph idx="25"/>
          </p:nvPr>
        </p:nvSpPr>
        <p:spPr>
          <a:xfrm>
            <a:off x="4735485"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2" name="Picture Placeholder 11"/>
          <p:cNvSpPr>
            <a:spLocks noGrp="1"/>
          </p:cNvSpPr>
          <p:nvPr>
            <p:ph type="pic" sz="quarter" idx="26"/>
          </p:nvPr>
        </p:nvSpPr>
        <p:spPr>
          <a:xfrm>
            <a:off x="4735485"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43" name="Content Placeholder 2"/>
          <p:cNvSpPr>
            <a:spLocks noGrp="1"/>
          </p:cNvSpPr>
          <p:nvPr>
            <p:ph idx="27"/>
          </p:nvPr>
        </p:nvSpPr>
        <p:spPr>
          <a:xfrm>
            <a:off x="687864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4" name="Picture Placeholder 11"/>
          <p:cNvSpPr>
            <a:spLocks noGrp="1"/>
          </p:cNvSpPr>
          <p:nvPr>
            <p:ph type="pic" sz="quarter" idx="28"/>
          </p:nvPr>
        </p:nvSpPr>
        <p:spPr>
          <a:xfrm>
            <a:off x="687864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31" name="Text Placeholder 10"/>
          <p:cNvSpPr>
            <a:spLocks noGrp="1"/>
          </p:cNvSpPr>
          <p:nvPr>
            <p:ph type="body" sz="quarter" idx="2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8" name="Slide Number Placeholder 5"/>
          <p:cNvSpPr>
            <a:spLocks noGrp="1"/>
          </p:cNvSpPr>
          <p:nvPr>
            <p:ph type="sldNum" sz="quarter" idx="30"/>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ivider Page">
    <p:spTree>
      <p:nvGrpSpPr>
        <p:cNvPr id="1" name=""/>
        <p:cNvGrpSpPr/>
        <p:nvPr/>
      </p:nvGrpSpPr>
      <p:grpSpPr>
        <a:xfrm>
          <a:off x="0" y="0"/>
          <a:ext cx="0" cy="0"/>
          <a:chOff x="0" y="0"/>
          <a:chExt cx="0" cy="0"/>
        </a:xfrm>
      </p:grpSpPr>
      <p:sp>
        <p:nvSpPr>
          <p:cNvPr id="5" name="TextBox 8"/>
          <p:cNvSpPr txBox="1"/>
          <p:nvPr userDrawn="1"/>
        </p:nvSpPr>
        <p:spPr>
          <a:xfrm>
            <a:off x="1406525" y="2882900"/>
            <a:ext cx="185738" cy="369888"/>
          </a:xfrm>
          <a:prstGeom prst="rect">
            <a:avLst/>
          </a:prstGeom>
          <a:noFill/>
        </p:spPr>
        <p:txBody>
          <a:bodyPr wrap="none">
            <a:spAutoFit/>
          </a:bodyPr>
          <a:lstStyle/>
          <a:p>
            <a:pPr>
              <a:defRPr/>
            </a:pPr>
            <a:endParaRPr lang="en-US" dirty="0"/>
          </a:p>
        </p:txBody>
      </p:sp>
      <p:sp>
        <p:nvSpPr>
          <p:cNvPr id="6" name="Rectangle 5"/>
          <p:cNvSpPr/>
          <p:nvPr userDrawn="1"/>
        </p:nvSpPr>
        <p:spPr>
          <a:xfrm>
            <a:off x="287338" y="647700"/>
            <a:ext cx="8589962" cy="482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 name="Subtitle 2"/>
          <p:cNvSpPr>
            <a:spLocks noGrp="1"/>
          </p:cNvSpPr>
          <p:nvPr>
            <p:ph type="subTitle" idx="1"/>
          </p:nvPr>
        </p:nvSpPr>
        <p:spPr>
          <a:xfrm>
            <a:off x="3886200" y="2819401"/>
            <a:ext cx="4724400" cy="2362200"/>
          </a:xfrm>
          <a:prstGeom prst="rect">
            <a:avLst/>
          </a:prstGeom>
        </p:spPr>
        <p:txBody>
          <a:bodyPr/>
          <a:lstStyle>
            <a:lvl1pPr marL="0" marR="0" indent="0" algn="r" defTabSz="457200" rtl="0" eaLnBrk="1" fontAlgn="auto" latinLnBrk="0" hangingPunct="1">
              <a:lnSpc>
                <a:spcPct val="100000"/>
              </a:lnSpc>
              <a:spcBef>
                <a:spcPct val="20000"/>
              </a:spcBef>
              <a:spcAft>
                <a:spcPts val="600"/>
              </a:spcAft>
              <a:buClrTx/>
              <a:buSzTx/>
              <a:buFont typeface="Arial"/>
              <a:buNone/>
              <a:tabLst/>
              <a:defRPr sz="1100" baseline="0">
                <a:solidFill>
                  <a:srgbClr val="5E5C6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ext Placeholder 10"/>
          <p:cNvSpPr>
            <a:spLocks noGrp="1"/>
          </p:cNvSpPr>
          <p:nvPr>
            <p:ph type="body" sz="quarter" idx="13"/>
          </p:nvPr>
        </p:nvSpPr>
        <p:spPr>
          <a:xfrm>
            <a:off x="350520" y="2087726"/>
            <a:ext cx="8229600" cy="376237"/>
          </a:xfrm>
          <a:prstGeom prst="rect">
            <a:avLst/>
          </a:prstGeom>
        </p:spPr>
        <p:txBody>
          <a:bodyPr vert="horz"/>
          <a:lstStyle>
            <a:lvl1pPr algn="r">
              <a:buNone/>
              <a:defRPr sz="1600">
                <a:solidFill>
                  <a:srgbClr val="5E5C60"/>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Text Placeholder 10"/>
          <p:cNvSpPr>
            <a:spLocks noGrp="1"/>
          </p:cNvSpPr>
          <p:nvPr>
            <p:ph type="body" sz="quarter" idx="14"/>
          </p:nvPr>
        </p:nvSpPr>
        <p:spPr>
          <a:xfrm>
            <a:off x="350520" y="1498600"/>
            <a:ext cx="8229600" cy="551026"/>
          </a:xfrm>
          <a:prstGeom prst="rect">
            <a:avLst/>
          </a:prstGeom>
        </p:spPr>
        <p:txBody>
          <a:bodyPr vert="horz"/>
          <a:lstStyle>
            <a:lvl1pPr algn="r">
              <a:buNone/>
              <a:defRPr sz="3000">
                <a:solidFill>
                  <a:srgbClr val="B01D14"/>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itle 12"/>
          <p:cNvSpPr>
            <a:spLocks noGrp="1"/>
          </p:cNvSpPr>
          <p:nvPr>
            <p:ph type="title"/>
          </p:nvPr>
        </p:nvSpPr>
        <p:spPr>
          <a:xfrm>
            <a:off x="76200" y="6477000"/>
            <a:ext cx="8229600" cy="304800"/>
          </a:xfrm>
          <a:prstGeom prst="rect">
            <a:avLst/>
          </a:prstGeom>
        </p:spPr>
        <p:txBody>
          <a:bodyPr/>
          <a:lstStyle>
            <a:lvl1pPr>
              <a:defRPr sz="900" b="1">
                <a:latin typeface="Arial" pitchFamily="34" charset="0"/>
                <a:cs typeface="Arial" pitchFamily="34" charset="0"/>
              </a:defRPr>
            </a:lvl1pPr>
          </a:lstStyle>
          <a:p>
            <a:r>
              <a:rPr lang="en-US" dirty="0"/>
              <a:t>Click to edit Master title style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2" cy="4624292"/>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a:t>Click to edit Master text styles</a:t>
            </a:r>
          </a:p>
          <a:p>
            <a:pPr lvl="1"/>
            <a:r>
              <a:rPr lang="en-US" dirty="0"/>
              <a:t>Second bullet</a:t>
            </a:r>
          </a:p>
          <a:p>
            <a:pPr lvl="2"/>
            <a:r>
              <a:rPr lang="en-US" dirty="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endParaRPr lang="en-US" dirty="0"/>
          </a:p>
        </p:txBody>
      </p:sp>
      <p:sp>
        <p:nvSpPr>
          <p:cNvPr id="9" name="Content Placeholder 2"/>
          <p:cNvSpPr>
            <a:spLocks noGrp="1"/>
          </p:cNvSpPr>
          <p:nvPr>
            <p:ph idx="25" hasCustomPrompt="1"/>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	</a:t>
            </a:r>
          </a:p>
          <a:p>
            <a:pPr lvl="3"/>
            <a:r>
              <a:rPr lang="en-US" dirty="0"/>
              <a:t>											</a:t>
            </a:r>
          </a:p>
        </p:txBody>
      </p:sp>
      <p:sp>
        <p:nvSpPr>
          <p:cNvPr id="13" name="TextBox 12"/>
          <p:cNvSpPr txBox="1"/>
          <p:nvPr userDrawn="1"/>
        </p:nvSpPr>
        <p:spPr>
          <a:xfrm>
            <a:off x="152400" y="2819400"/>
            <a:ext cx="1524000" cy="228600"/>
          </a:xfrm>
          <a:prstGeom prst="rect">
            <a:avLst/>
          </a:prstGeom>
        </p:spPr>
        <p:txBody>
          <a:bodyPr vert="horz" wrap="square" lIns="91440" tIns="45720" rIns="91440" bIns="45720" rtlCol="0" anchor="ctr">
            <a:noAutofit/>
          </a:bodyPr>
          <a:lstStyle/>
          <a:p>
            <a:pPr marL="0" marR="0" indent="0" algn="l" defTabSz="457200" rtl="0" eaLnBrk="1" fontAlgn="auto" latinLnBrk="0" hangingPunct="1">
              <a:lnSpc>
                <a:spcPct val="100000"/>
              </a:lnSpc>
              <a:spcBef>
                <a:spcPct val="0"/>
              </a:spcBef>
              <a:spcAft>
                <a:spcPts val="0"/>
              </a:spcAft>
              <a:buClrTx/>
              <a:buSzTx/>
              <a:buFontTx/>
              <a:buNone/>
              <a:tabLst/>
            </a:pPr>
            <a:r>
              <a:rPr kumimoji="0" lang="en-US" sz="900" b="1" i="0" u="none" strike="noStrike" kern="1200" cap="none" spc="0" normalizeH="0" baseline="0" noProof="0" dirty="0">
                <a:ln>
                  <a:noFill/>
                </a:ln>
                <a:solidFill>
                  <a:schemeClr val="tx1"/>
                </a:solidFill>
                <a:effectLst/>
                <a:uLnTx/>
                <a:uFillTx/>
                <a:latin typeface="+mj-lt"/>
                <a:ea typeface="+mj-ea"/>
                <a:cs typeface="Minion Pro"/>
              </a:rPr>
              <a:t>Contact Info:</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New Empty Pag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18288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 name="Slide Number Placeholder 5"/>
          <p:cNvSpPr>
            <a:spLocks noGrp="1"/>
          </p:cNvSpPr>
          <p:nvPr>
            <p:ph type="sldNum" sz="quarter" idx="25"/>
          </p:nvPr>
        </p:nvSpPr>
        <p:spPr/>
        <p:txBody>
          <a:bodyPr/>
          <a:lstStyle>
            <a:lvl1pPr>
              <a:defRPr/>
            </a:lvl1pPr>
          </a:lstStyle>
          <a:p>
            <a:pPr>
              <a:defRPr/>
            </a:pPr>
            <a:fld id="{B37FA8C0-43C0-4460-8243-047ED1820C3F}" type="slidenum">
              <a:rPr lang="en-US"/>
              <a:pPr>
                <a:defRPr/>
              </a:pPr>
              <a:t>‹#›</a:t>
            </a:fld>
            <a:endParaRPr lang="en-US" dirty="0"/>
          </a:p>
        </p:txBody>
      </p:sp>
      <p:sp>
        <p:nvSpPr>
          <p:cNvPr id="4" name="Text Placeholder 10"/>
          <p:cNvSpPr>
            <a:spLocks noGrp="1"/>
          </p:cNvSpPr>
          <p:nvPr>
            <p:ph type="body" sz="quarter" idx="20" hasCustomPrompt="1"/>
          </p:nvPr>
        </p:nvSpPr>
        <p:spPr>
          <a:xfrm>
            <a:off x="182880" y="68580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Tree>
    <p:extLst>
      <p:ext uri="{BB962C8B-B14F-4D97-AF65-F5344CB8AC3E}">
        <p14:creationId xmlns:p14="http://schemas.microsoft.com/office/powerpoint/2010/main" val="19423234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Divider Page">
    <p:spTree>
      <p:nvGrpSpPr>
        <p:cNvPr id="1" name=""/>
        <p:cNvGrpSpPr/>
        <p:nvPr/>
      </p:nvGrpSpPr>
      <p:grpSpPr>
        <a:xfrm>
          <a:off x="0" y="0"/>
          <a:ext cx="0" cy="0"/>
          <a:chOff x="0" y="0"/>
          <a:chExt cx="0" cy="0"/>
        </a:xfrm>
      </p:grpSpPr>
      <p:sp>
        <p:nvSpPr>
          <p:cNvPr id="5" name="TextBox 8"/>
          <p:cNvSpPr txBox="1"/>
          <p:nvPr userDrawn="1"/>
        </p:nvSpPr>
        <p:spPr>
          <a:xfrm>
            <a:off x="1406525" y="2882900"/>
            <a:ext cx="185738" cy="369888"/>
          </a:xfrm>
          <a:prstGeom prst="rect">
            <a:avLst/>
          </a:prstGeom>
          <a:noFill/>
        </p:spPr>
        <p:txBody>
          <a:bodyPr wrap="none">
            <a:spAutoFit/>
          </a:bodyPr>
          <a:lstStyle/>
          <a:p>
            <a:pPr>
              <a:defRPr/>
            </a:pPr>
            <a:endParaRPr lang="en-US" dirty="0"/>
          </a:p>
        </p:txBody>
      </p:sp>
      <p:sp>
        <p:nvSpPr>
          <p:cNvPr id="6" name="Rectangle 5"/>
          <p:cNvSpPr/>
          <p:nvPr userDrawn="1"/>
        </p:nvSpPr>
        <p:spPr>
          <a:xfrm>
            <a:off x="287338" y="647700"/>
            <a:ext cx="8589962" cy="482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 name="Subtitle 2"/>
          <p:cNvSpPr>
            <a:spLocks noGrp="1"/>
          </p:cNvSpPr>
          <p:nvPr>
            <p:ph type="subTitle" idx="1"/>
          </p:nvPr>
        </p:nvSpPr>
        <p:spPr>
          <a:xfrm>
            <a:off x="3886200" y="2819401"/>
            <a:ext cx="4724400" cy="2362200"/>
          </a:xfrm>
          <a:prstGeom prst="rect">
            <a:avLst/>
          </a:prstGeom>
        </p:spPr>
        <p:txBody>
          <a:bodyPr/>
          <a:lstStyle>
            <a:lvl1pPr marL="0" marR="0" indent="0" algn="r" defTabSz="457200" rtl="0" eaLnBrk="1" fontAlgn="auto" latinLnBrk="0" hangingPunct="1">
              <a:lnSpc>
                <a:spcPct val="100000"/>
              </a:lnSpc>
              <a:spcBef>
                <a:spcPct val="20000"/>
              </a:spcBef>
              <a:spcAft>
                <a:spcPts val="600"/>
              </a:spcAft>
              <a:buClrTx/>
              <a:buSzTx/>
              <a:buFont typeface="Arial"/>
              <a:buNone/>
              <a:tabLst/>
              <a:defRPr sz="1100" baseline="0">
                <a:solidFill>
                  <a:srgbClr val="5E5C6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ext Placeholder 10"/>
          <p:cNvSpPr>
            <a:spLocks noGrp="1"/>
          </p:cNvSpPr>
          <p:nvPr>
            <p:ph type="body" sz="quarter" idx="13"/>
          </p:nvPr>
        </p:nvSpPr>
        <p:spPr>
          <a:xfrm>
            <a:off x="350520" y="2087726"/>
            <a:ext cx="8229600" cy="376237"/>
          </a:xfrm>
          <a:prstGeom prst="rect">
            <a:avLst/>
          </a:prstGeom>
        </p:spPr>
        <p:txBody>
          <a:bodyPr vert="horz"/>
          <a:lstStyle>
            <a:lvl1pPr algn="r">
              <a:buNone/>
              <a:defRPr sz="1600">
                <a:solidFill>
                  <a:srgbClr val="5E5C60"/>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Text Placeholder 10"/>
          <p:cNvSpPr>
            <a:spLocks noGrp="1"/>
          </p:cNvSpPr>
          <p:nvPr>
            <p:ph type="body" sz="quarter" idx="14"/>
          </p:nvPr>
        </p:nvSpPr>
        <p:spPr>
          <a:xfrm>
            <a:off x="350520" y="1498600"/>
            <a:ext cx="8229600" cy="551026"/>
          </a:xfrm>
          <a:prstGeom prst="rect">
            <a:avLst/>
          </a:prstGeom>
        </p:spPr>
        <p:txBody>
          <a:bodyPr vert="horz"/>
          <a:lstStyle>
            <a:lvl1pPr algn="r">
              <a:buNone/>
              <a:defRPr sz="3000">
                <a:solidFill>
                  <a:srgbClr val="B01D14"/>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itle 12"/>
          <p:cNvSpPr>
            <a:spLocks noGrp="1"/>
          </p:cNvSpPr>
          <p:nvPr>
            <p:ph type="title"/>
          </p:nvPr>
        </p:nvSpPr>
        <p:spPr>
          <a:xfrm>
            <a:off x="76200" y="6477000"/>
            <a:ext cx="8229600" cy="304800"/>
          </a:xfrm>
          <a:prstGeom prst="rect">
            <a:avLst/>
          </a:prstGeom>
        </p:spPr>
        <p:txBody>
          <a:bodyPr/>
          <a:lstStyle>
            <a:lvl1pPr>
              <a:defRPr sz="900" b="1">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6967832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lIns="91274" tIns="45639" rIns="91274" bIns="45639"/>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21"/>
            <a:ext cx="8229600" cy="376237"/>
          </a:xfrm>
          <a:prstGeom prst="rect">
            <a:avLst/>
          </a:prstGeom>
        </p:spPr>
        <p:txBody>
          <a:bodyPr vert="horz" lIns="91274" tIns="45639" rIns="91274" bIns="45639"/>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15"/>
          </p:nvPr>
        </p:nvSpPr>
        <p:spPr>
          <a:xfrm>
            <a:off x="5867400" y="6446730"/>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337824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table of content">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lvl1pPr>
              <a:defRPr/>
            </a:lvl1pPr>
          </a:lstStyle>
          <a:p>
            <a:pPr>
              <a:defRPr/>
            </a:pPr>
            <a:fld id="{3F2C8EBD-0847-4131-A90B-3FC8F94D70B7}" type="slidenum">
              <a:rPr lang="en-US"/>
              <a:pPr>
                <a:defRPr/>
              </a:pPr>
              <a:t>‹#›</a:t>
            </a:fld>
            <a:endParaRPr lang="en-US" dirty="0"/>
          </a:p>
        </p:txBody>
      </p:sp>
      <p:sp>
        <p:nvSpPr>
          <p:cNvPr id="7" name="Text Placeholder 10"/>
          <p:cNvSpPr>
            <a:spLocks noGrp="1"/>
          </p:cNvSpPr>
          <p:nvPr>
            <p:ph type="body" sz="quarter" idx="17" hasCustomPrompt="1"/>
          </p:nvPr>
        </p:nvSpPr>
        <p:spPr>
          <a:xfrm>
            <a:off x="179433" y="381000"/>
            <a:ext cx="8455609" cy="381000"/>
          </a:xfrm>
          <a:prstGeom prst="rect">
            <a:avLst/>
          </a:prstGeom>
        </p:spPr>
        <p:txBody>
          <a:bodyPr vert="horz" anchor="b" anchorCtr="0"/>
          <a:lstStyle>
            <a:lvl1pPr marL="0" indent="0">
              <a:spcBef>
                <a:spcPts val="0"/>
              </a:spcBef>
              <a:buNone/>
              <a:defRPr sz="2000" b="0"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10" name="Text Placeholder 10"/>
          <p:cNvSpPr>
            <a:spLocks noGrp="1"/>
          </p:cNvSpPr>
          <p:nvPr>
            <p:ph type="body" sz="quarter" idx="20" hasCustomPrompt="1"/>
          </p:nvPr>
        </p:nvSpPr>
        <p:spPr>
          <a:xfrm>
            <a:off x="274319" y="751940"/>
            <a:ext cx="8274457" cy="381000"/>
          </a:xfrm>
          <a:prstGeom prst="rect">
            <a:avLst/>
          </a:prstGeom>
        </p:spPr>
        <p:txBody>
          <a:bodyPr vert="horz" anchor="t" anchorCtr="0"/>
          <a:lstStyle>
            <a:lvl1pPr marL="0" indent="0">
              <a:spcBef>
                <a:spcPts val="0"/>
              </a:spcBef>
              <a:buNone/>
              <a:defRPr sz="1500">
                <a:solidFill>
                  <a:schemeClr val="tx1">
                    <a:lumMod val="50000"/>
                    <a:lumOff val="50000"/>
                  </a:schemeClr>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12" name="Content Placeholder 8"/>
          <p:cNvSpPr>
            <a:spLocks noGrp="1"/>
          </p:cNvSpPr>
          <p:nvPr>
            <p:ph sz="quarter" idx="19"/>
          </p:nvPr>
        </p:nvSpPr>
        <p:spPr>
          <a:xfrm>
            <a:off x="405444"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3" name="Content Placeholder 8"/>
          <p:cNvSpPr>
            <a:spLocks noGrp="1"/>
          </p:cNvSpPr>
          <p:nvPr>
            <p:ph sz="quarter" idx="21"/>
          </p:nvPr>
        </p:nvSpPr>
        <p:spPr>
          <a:xfrm>
            <a:off x="4523068"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2"/>
          <p:cNvSpPr>
            <a:spLocks noGrp="1"/>
          </p:cNvSpPr>
          <p:nvPr>
            <p:ph type="body" sz="quarter" idx="22"/>
          </p:nvPr>
        </p:nvSpPr>
        <p:spPr>
          <a:xfrm>
            <a:off x="405444"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5" name="Text Placeholder 2"/>
          <p:cNvSpPr>
            <a:spLocks noGrp="1"/>
          </p:cNvSpPr>
          <p:nvPr>
            <p:ph type="body" sz="quarter" idx="23"/>
          </p:nvPr>
        </p:nvSpPr>
        <p:spPr>
          <a:xfrm>
            <a:off x="4523068"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6" name="Text Placeholder 2"/>
          <p:cNvSpPr>
            <a:spLocks noGrp="1"/>
          </p:cNvSpPr>
          <p:nvPr>
            <p:ph type="body" sz="quarter" idx="24"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11549067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New Empty Pag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182880" y="304800"/>
            <a:ext cx="8229600" cy="376237"/>
          </a:xfrm>
          <a:prstGeom prst="rect">
            <a:avLst/>
          </a:prstGeom>
        </p:spPr>
        <p:txBody>
          <a:bodyPr vert="horz"/>
          <a:lstStyle>
            <a:lvl1pPr>
              <a:buNone/>
              <a:defRPr sz="2000">
                <a:solidFill>
                  <a:srgbClr val="AA272F"/>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 name="Slide Number Placeholder 5"/>
          <p:cNvSpPr>
            <a:spLocks noGrp="1"/>
          </p:cNvSpPr>
          <p:nvPr>
            <p:ph type="sldNum" sz="quarter" idx="25"/>
          </p:nvPr>
        </p:nvSpPr>
        <p:spPr/>
        <p:txBody>
          <a:bodyPr/>
          <a:lstStyle>
            <a:lvl1pPr>
              <a:defRPr/>
            </a:lvl1pPr>
          </a:lstStyle>
          <a:p>
            <a:pPr>
              <a:defRPr/>
            </a:pPr>
            <a:fld id="{B37FA8C0-43C0-4460-8243-047ED1820C3F}" type="slidenum">
              <a:rPr lang="en-US"/>
              <a:pPr>
                <a:defRPr/>
              </a:pPr>
              <a:t>‹#›</a:t>
            </a:fld>
            <a:endParaRPr lang="en-US" dirty="0"/>
          </a:p>
        </p:txBody>
      </p:sp>
      <p:sp>
        <p:nvSpPr>
          <p:cNvPr id="4" name="Text Placeholder 10"/>
          <p:cNvSpPr>
            <a:spLocks noGrp="1"/>
          </p:cNvSpPr>
          <p:nvPr>
            <p:ph type="body" sz="quarter" idx="20" hasCustomPrompt="1"/>
          </p:nvPr>
        </p:nvSpPr>
        <p:spPr>
          <a:xfrm>
            <a:off x="182880" y="68580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Tree>
    <p:extLst>
      <p:ext uri="{BB962C8B-B14F-4D97-AF65-F5344CB8AC3E}">
        <p14:creationId xmlns:p14="http://schemas.microsoft.com/office/powerpoint/2010/main" val="35536422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table of content no subhead">
    <p:spTree>
      <p:nvGrpSpPr>
        <p:cNvPr id="1" name=""/>
        <p:cNvGrpSpPr/>
        <p:nvPr/>
      </p:nvGrpSpPr>
      <p:grpSpPr>
        <a:xfrm>
          <a:off x="0" y="0"/>
          <a:ext cx="0" cy="0"/>
          <a:chOff x="0" y="0"/>
          <a:chExt cx="0" cy="0"/>
        </a:xfrm>
      </p:grpSpPr>
      <p:sp>
        <p:nvSpPr>
          <p:cNvPr id="8" name="Text Placeholder 10"/>
          <p:cNvSpPr>
            <a:spLocks noGrp="1"/>
          </p:cNvSpPr>
          <p:nvPr>
            <p:ph type="body" sz="quarter" idx="15"/>
          </p:nvPr>
        </p:nvSpPr>
        <p:spPr>
          <a:xfrm>
            <a:off x="274320" y="309563"/>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
          </p:nvPr>
        </p:nvSpPr>
        <p:spPr>
          <a:xfrm>
            <a:off x="1609725" y="914400"/>
            <a:ext cx="5516880" cy="4612005"/>
          </a:xfrm>
          <a:prstGeom prst="rect">
            <a:avLst/>
          </a:prstGeom>
        </p:spPr>
        <p:txBody>
          <a:bodyPr/>
          <a:lstStyle>
            <a:lvl1pPr>
              <a:spcBef>
                <a:spcPts val="600"/>
              </a:spcBef>
              <a:spcAft>
                <a:spcPts val="600"/>
              </a:spcAft>
              <a:buFont typeface="Wingdings" pitchFamily="2" charset="2"/>
              <a:buNone/>
              <a:defRPr lang="en-US" sz="1600" kern="1200" dirty="0" smtClean="0">
                <a:solidFill>
                  <a:schemeClr val="tx1"/>
                </a:solidFill>
                <a:latin typeface="Arial" pitchFamily="34" charset="0"/>
                <a:ea typeface="+mn-ea"/>
                <a:cs typeface="Arial" pitchFamily="34" charset="0"/>
              </a:defRPr>
            </a:lvl1pPr>
            <a:lvl2pPr>
              <a:buClr>
                <a:srgbClr val="5E5C60"/>
              </a:buClr>
              <a:buFont typeface="Arial" pitchFamily="34" charset="0"/>
              <a:buChar char="–"/>
              <a:defRPr sz="1400">
                <a:solidFill>
                  <a:schemeClr val="tx1"/>
                </a:solidFill>
                <a:latin typeface="Arial" pitchFamily="34" charset="0"/>
                <a:cs typeface="Arial" pitchFamily="34" charset="0"/>
              </a:defRPr>
            </a:lvl2pPr>
            <a:lvl3pPr>
              <a:buFont typeface="Courier New" pitchFamily="49" charset="0"/>
              <a:buChar char="o"/>
              <a:defRPr sz="1400">
                <a:solidFill>
                  <a:schemeClr val="tx1"/>
                </a:solidFill>
                <a:latin typeface="Arial" pitchFamily="34" charset="0"/>
                <a:cs typeface="Arial" pitchFamily="34" charset="0"/>
              </a:defRPr>
            </a:lvl3pPr>
            <a:lvl4pPr>
              <a:buFontTx/>
              <a:buNone/>
              <a:defRPr sz="1700">
                <a:solidFill>
                  <a:srgbClr val="5E5C60"/>
                </a:solidFill>
                <a:latin typeface="+mn-lt"/>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885068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5" name="TextBox 6"/>
          <p:cNvSpPr txBox="1"/>
          <p:nvPr userDrawn="1"/>
        </p:nvSpPr>
        <p:spPr>
          <a:xfrm>
            <a:off x="2112963" y="717550"/>
            <a:ext cx="185737" cy="369888"/>
          </a:xfrm>
          <a:prstGeom prst="rect">
            <a:avLst/>
          </a:prstGeom>
          <a:noFill/>
        </p:spPr>
        <p:txBody>
          <a:bodyPr wrap="none">
            <a:spAutoFit/>
          </a:bodyPr>
          <a:lstStyle/>
          <a:p>
            <a:pPr>
              <a:defRPr/>
            </a:pPr>
            <a:endParaRPr lang="en-US" dirty="0">
              <a:solidFill>
                <a:prstClr val="black"/>
              </a:solidFill>
            </a:endParaRPr>
          </a:p>
        </p:txBody>
      </p:sp>
      <p:sp>
        <p:nvSpPr>
          <p:cNvPr id="11" name="Text Placeholder 10"/>
          <p:cNvSpPr>
            <a:spLocks noGrp="1"/>
          </p:cNvSpPr>
          <p:nvPr>
            <p:ph type="body" sz="quarter" idx="13"/>
          </p:nvPr>
        </p:nvSpPr>
        <p:spPr>
          <a:xfrm>
            <a:off x="274320" y="457200"/>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8" name="Content Placeholder 2"/>
          <p:cNvSpPr>
            <a:spLocks noGrp="1"/>
          </p:cNvSpPr>
          <p:nvPr>
            <p:ph idx="1"/>
          </p:nvPr>
        </p:nvSpPr>
        <p:spPr>
          <a:xfrm>
            <a:off x="1609725" y="914400"/>
            <a:ext cx="5516880" cy="4612005"/>
          </a:xfrm>
          <a:prstGeom prst="rect">
            <a:avLst/>
          </a:prstGeom>
        </p:spPr>
        <p:txBody>
          <a:bodyPr/>
          <a:lstStyle>
            <a:lvl1pPr>
              <a:spcBef>
                <a:spcPts val="600"/>
              </a:spcBef>
              <a:spcAft>
                <a:spcPts val="600"/>
              </a:spcAft>
              <a:buFont typeface="Wingdings" pitchFamily="2" charset="2"/>
              <a:buNone/>
              <a:defRPr lang="en-US" sz="1600" kern="1200" dirty="0" smtClean="0">
                <a:solidFill>
                  <a:schemeClr val="tx1"/>
                </a:solidFill>
                <a:latin typeface="Arial" pitchFamily="34" charset="0"/>
                <a:ea typeface="+mn-ea"/>
                <a:cs typeface="Arial" pitchFamily="34" charset="0"/>
              </a:defRPr>
            </a:lvl1pPr>
            <a:lvl2pPr>
              <a:buClr>
                <a:srgbClr val="5E5C60"/>
              </a:buClr>
              <a:buFont typeface="Arial" pitchFamily="34" charset="0"/>
              <a:buChar char="–"/>
              <a:defRPr sz="1400">
                <a:solidFill>
                  <a:schemeClr val="tx1"/>
                </a:solidFill>
                <a:latin typeface="Arial" pitchFamily="34" charset="0"/>
                <a:cs typeface="Arial" pitchFamily="34" charset="0"/>
              </a:defRPr>
            </a:lvl2pPr>
            <a:lvl3pPr>
              <a:buFont typeface="Courier New" pitchFamily="49" charset="0"/>
              <a:buChar char="o"/>
              <a:defRPr sz="1400">
                <a:solidFill>
                  <a:schemeClr val="tx1"/>
                </a:solidFill>
                <a:latin typeface="Arial" pitchFamily="34" charset="0"/>
                <a:cs typeface="Arial" pitchFamily="34" charset="0"/>
              </a:defRPr>
            </a:lvl3pPr>
            <a:lvl4pPr>
              <a:buFontTx/>
              <a:buNone/>
              <a:defRPr sz="1700">
                <a:solidFill>
                  <a:srgbClr val="5E5C60"/>
                </a:solidFill>
                <a:latin typeface="+mn-lt"/>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Tree>
    <p:extLst>
      <p:ext uri="{BB962C8B-B14F-4D97-AF65-F5344CB8AC3E}">
        <p14:creationId xmlns:p14="http://schemas.microsoft.com/office/powerpoint/2010/main" val="31221364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tandard Layout - no subtitle">
    <p:spTree>
      <p:nvGrpSpPr>
        <p:cNvPr id="1" name=""/>
        <p:cNvGrpSpPr/>
        <p:nvPr/>
      </p:nvGrpSpPr>
      <p:grpSpPr>
        <a:xfrm>
          <a:off x="0" y="0"/>
          <a:ext cx="0" cy="0"/>
          <a:chOff x="0" y="0"/>
          <a:chExt cx="0" cy="0"/>
        </a:xfrm>
      </p:grpSpPr>
      <p:sp>
        <p:nvSpPr>
          <p:cNvPr id="13" name="Content Placeholder 12"/>
          <p:cNvSpPr>
            <a:spLocks noGrp="1"/>
          </p:cNvSpPr>
          <p:nvPr>
            <p:ph sz="quarter" idx="18"/>
          </p:nvPr>
        </p:nvSpPr>
        <p:spPr>
          <a:xfrm>
            <a:off x="3048000" y="2832847"/>
            <a:ext cx="5562600" cy="2971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Content Placeholder 10"/>
          <p:cNvSpPr>
            <a:spLocks noGrp="1"/>
          </p:cNvSpPr>
          <p:nvPr>
            <p:ph sz="quarter" idx="17"/>
          </p:nvPr>
        </p:nvSpPr>
        <p:spPr>
          <a:xfrm>
            <a:off x="457200" y="914400"/>
            <a:ext cx="8153400" cy="1766047"/>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TextBox 6"/>
          <p:cNvSpPr txBox="1"/>
          <p:nvPr userDrawn="1"/>
        </p:nvSpPr>
        <p:spPr>
          <a:xfrm>
            <a:off x="2112963" y="717550"/>
            <a:ext cx="185737" cy="369888"/>
          </a:xfrm>
          <a:prstGeom prst="rect">
            <a:avLst/>
          </a:prstGeom>
          <a:noFill/>
        </p:spPr>
        <p:txBody>
          <a:bodyPr wrap="none">
            <a:spAutoFit/>
          </a:bodyPr>
          <a:lstStyle/>
          <a:p>
            <a:pPr>
              <a:defRPr/>
            </a:pPr>
            <a:endParaRPr lang="en-US" dirty="0">
              <a:solidFill>
                <a:prstClr val="black"/>
              </a:solidFill>
            </a:endParaRPr>
          </a:p>
        </p:txBody>
      </p:sp>
      <p:sp>
        <p:nvSpPr>
          <p:cNvPr id="10" name="Text Placeholder 10"/>
          <p:cNvSpPr>
            <a:spLocks noGrp="1"/>
          </p:cNvSpPr>
          <p:nvPr>
            <p:ph type="body" sz="quarter" idx="15"/>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752560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Slide Number Placeholder 5"/>
          <p:cNvSpPr>
            <a:spLocks noGrp="1"/>
          </p:cNvSpPr>
          <p:nvPr>
            <p:ph type="sldNum" sz="quarter" idx="15"/>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tandard Layout">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153400" cy="1752600"/>
          </a:xfrm>
          <a:prstGeom prst="rect">
            <a:avLst/>
          </a:prstGeom>
        </p:spPr>
        <p:txBody>
          <a:bodyPr/>
          <a:lstStyle>
            <a:lvl1pPr>
              <a:lnSpc>
                <a:spcPct val="130000"/>
              </a:lnSpc>
              <a:spcBef>
                <a:spcPts val="0"/>
              </a:spcBef>
              <a:buFont typeface="Wingdings" pitchFamily="2" charset="2"/>
              <a:buChar char="§"/>
              <a:defRPr lang="en-US" sz="1400" kern="120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lvl="0"/>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
        <p:nvSpPr>
          <p:cNvPr id="11" name="Text Placeholder 10"/>
          <p:cNvSpPr>
            <a:spLocks noGrp="1"/>
          </p:cNvSpPr>
          <p:nvPr>
            <p:ph type="body" sz="quarter" idx="14"/>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5"/>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5" name="Content Placeholder 14"/>
          <p:cNvSpPr>
            <a:spLocks noGrp="1"/>
          </p:cNvSpPr>
          <p:nvPr>
            <p:ph sz="quarter" idx="20"/>
          </p:nvPr>
        </p:nvSpPr>
        <p:spPr>
          <a:xfrm>
            <a:off x="3048000" y="2819400"/>
            <a:ext cx="5562600" cy="2971800"/>
          </a:xfrm>
          <a:prstGeom prst="rect">
            <a:avLst/>
          </a:prstGeom>
        </p:spPr>
        <p:txBody>
          <a:bodyPr/>
          <a:lstStyle>
            <a:lvl1pPr>
              <a:lnSpc>
                <a:spcPct val="130000"/>
              </a:lnSpc>
              <a:spcBef>
                <a:spcPts val="0"/>
              </a:spcBef>
              <a:defRPr lang="en-US" sz="1400" kern="1200" dirty="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marL="342900" lvl="0" indent="-342900" algn="l" defTabSz="457200" rtl="0" eaLnBrk="0" fontAlgn="base" hangingPunct="0">
              <a:spcBef>
                <a:spcPct val="20000"/>
              </a:spcBef>
              <a:spcAft>
                <a:spcPct val="0"/>
              </a:spcAft>
              <a:buFont typeface="Wingdings" pitchFamily="2" charset="2"/>
              <a:buChar char="§"/>
            </a:pPr>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Tree>
    <p:extLst>
      <p:ext uri="{BB962C8B-B14F-4D97-AF65-F5344CB8AC3E}">
        <p14:creationId xmlns:p14="http://schemas.microsoft.com/office/powerpoint/2010/main" val="136236053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521891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empty page no subtitl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5988338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0365275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5520623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wo Bullet Columns v1">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10"/>
          <p:cNvSpPr>
            <a:spLocks noGrp="1"/>
          </p:cNvSpPr>
          <p:nvPr>
            <p:ph type="body" sz="quarter" idx="16"/>
          </p:nvPr>
        </p:nvSpPr>
        <p:spPr>
          <a:xfrm>
            <a:off x="274320" y="461963"/>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ext Placeholder 10"/>
          <p:cNvSpPr>
            <a:spLocks noGrp="1"/>
          </p:cNvSpPr>
          <p:nvPr>
            <p:ph type="body" sz="quarter" idx="17"/>
          </p:nvPr>
        </p:nvSpPr>
        <p:spPr>
          <a:xfrm>
            <a:off x="274320" y="85726"/>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7"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42155092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Two Bullet Columns no subtitle">
    <p:spTree>
      <p:nvGrpSpPr>
        <p:cNvPr id="1" name=""/>
        <p:cNvGrpSpPr/>
        <p:nvPr/>
      </p:nvGrpSpPr>
      <p:grpSpPr>
        <a:xfrm>
          <a:off x="0" y="0"/>
          <a:ext cx="0" cy="0"/>
          <a:chOff x="0" y="0"/>
          <a:chExt cx="0" cy="0"/>
        </a:xfrm>
      </p:grpSpPr>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3"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3060136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wo Bullet Columns v2">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2"/>
          <p:cNvSpPr>
            <a:spLocks noGrp="1"/>
          </p:cNvSpPr>
          <p:nvPr>
            <p:ph idx="13"/>
          </p:nvPr>
        </p:nvSpPr>
        <p:spPr>
          <a:xfrm>
            <a:off x="457200" y="914401"/>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3"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Text Placeholder 10"/>
          <p:cNvSpPr>
            <a:spLocks noGrp="1"/>
          </p:cNvSpPr>
          <p:nvPr>
            <p:ph type="body" sz="quarter" idx="17"/>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86597100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_Two Bullet Columns no subtitle">
    <p:spTree>
      <p:nvGrpSpPr>
        <p:cNvPr id="1" name=""/>
        <p:cNvGrpSpPr/>
        <p:nvPr/>
      </p:nvGrpSpPr>
      <p:grpSpPr>
        <a:xfrm>
          <a:off x="0" y="0"/>
          <a:ext cx="0" cy="0"/>
          <a:chOff x="0" y="0"/>
          <a:chExt cx="0" cy="0"/>
        </a:xfrm>
      </p:grpSpPr>
      <p:sp>
        <p:nvSpPr>
          <p:cNvPr id="8" name="Content Placeholder 2"/>
          <p:cNvSpPr>
            <a:spLocks noGrp="1"/>
          </p:cNvSpPr>
          <p:nvPr>
            <p:ph idx="13"/>
          </p:nvPr>
        </p:nvSpPr>
        <p:spPr>
          <a:xfrm>
            <a:off x="457200" y="914400"/>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9"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8605013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py and Graph">
    <p:spTree>
      <p:nvGrpSpPr>
        <p:cNvPr id="1" name=""/>
        <p:cNvGrpSpPr/>
        <p:nvPr/>
      </p:nvGrpSpPr>
      <p:grpSpPr>
        <a:xfrm>
          <a:off x="0" y="0"/>
          <a:ext cx="0" cy="0"/>
          <a:chOff x="0" y="0"/>
          <a:chExt cx="0" cy="0"/>
        </a:xfrm>
      </p:grpSpPr>
      <p:pic>
        <p:nvPicPr>
          <p:cNvPr id="7" name="Picture 10"/>
          <p:cNvPicPr>
            <a:picLocks noChangeAspect="1"/>
          </p:cNvPicPr>
          <p:nvPr/>
        </p:nvPicPr>
        <p:blipFill>
          <a:blip r:embed="rId2" cstate="print"/>
          <a:srcRect/>
          <a:stretch>
            <a:fillRect/>
          </a:stretch>
        </p:blipFill>
        <p:spPr bwMode="auto">
          <a:xfrm>
            <a:off x="4518819" y="914400"/>
            <a:ext cx="40386" cy="4846320"/>
          </a:xfrm>
          <a:prstGeom prst="rect">
            <a:avLst/>
          </a:prstGeom>
          <a:noFill/>
          <a:ln w="9525">
            <a:noFill/>
            <a:miter lim="800000"/>
            <a:headEnd/>
            <a:tailEnd/>
          </a:ln>
        </p:spPr>
      </p:pic>
      <p:sp>
        <p:nvSpPr>
          <p:cNvPr id="1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12" name="Text Placeholder 10"/>
          <p:cNvSpPr>
            <a:spLocks noGrp="1"/>
          </p:cNvSpPr>
          <p:nvPr>
            <p:ph type="body" sz="quarter" idx="17"/>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18"/>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8"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3459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tandard Layout - no subtitle">
    <p:spTree>
      <p:nvGrpSpPr>
        <p:cNvPr id="1" name=""/>
        <p:cNvGrpSpPr/>
        <p:nvPr/>
      </p:nvGrpSpPr>
      <p:grpSpPr>
        <a:xfrm>
          <a:off x="0" y="0"/>
          <a:ext cx="0" cy="0"/>
          <a:chOff x="0" y="0"/>
          <a:chExt cx="0" cy="0"/>
        </a:xfrm>
      </p:grpSpPr>
      <p:sp>
        <p:nvSpPr>
          <p:cNvPr id="13" name="Content Placeholder 12"/>
          <p:cNvSpPr>
            <a:spLocks noGrp="1"/>
          </p:cNvSpPr>
          <p:nvPr>
            <p:ph sz="quarter" idx="18"/>
          </p:nvPr>
        </p:nvSpPr>
        <p:spPr>
          <a:xfrm>
            <a:off x="3048000" y="2832847"/>
            <a:ext cx="5562600" cy="2971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Content Placeholder 10"/>
          <p:cNvSpPr>
            <a:spLocks noGrp="1"/>
          </p:cNvSpPr>
          <p:nvPr>
            <p:ph sz="quarter" idx="17"/>
          </p:nvPr>
        </p:nvSpPr>
        <p:spPr>
          <a:xfrm>
            <a:off x="457200" y="914400"/>
            <a:ext cx="8153400" cy="1766047"/>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TextBox 6"/>
          <p:cNvSpPr txBox="1"/>
          <p:nvPr userDrawn="1"/>
        </p:nvSpPr>
        <p:spPr>
          <a:xfrm>
            <a:off x="2112963" y="717550"/>
            <a:ext cx="185737" cy="369888"/>
          </a:xfrm>
          <a:prstGeom prst="rect">
            <a:avLst/>
          </a:prstGeom>
          <a:noFill/>
        </p:spPr>
        <p:txBody>
          <a:bodyPr wrap="none">
            <a:spAutoFit/>
          </a:bodyPr>
          <a:lstStyle/>
          <a:p>
            <a:pPr>
              <a:defRPr/>
            </a:pPr>
            <a:endParaRPr lang="en-US" dirty="0"/>
          </a:p>
        </p:txBody>
      </p:sp>
      <p:sp>
        <p:nvSpPr>
          <p:cNvPr id="10" name="Text Placeholder 10"/>
          <p:cNvSpPr>
            <a:spLocks noGrp="1"/>
          </p:cNvSpPr>
          <p:nvPr>
            <p:ph type="body" sz="quarter" idx="15"/>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Copy and Graph no subtitle">
    <p:spTree>
      <p:nvGrpSpPr>
        <p:cNvPr id="1" name=""/>
        <p:cNvGrpSpPr/>
        <p:nvPr/>
      </p:nvGrpSpPr>
      <p:grpSpPr>
        <a:xfrm>
          <a:off x="0" y="0"/>
          <a:ext cx="0" cy="0"/>
          <a:chOff x="0" y="0"/>
          <a:chExt cx="0" cy="0"/>
        </a:xfrm>
      </p:grpSpPr>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Slide Number Placeholder 5"/>
          <p:cNvSpPr>
            <a:spLocks noGrp="1"/>
          </p:cNvSpPr>
          <p:nvPr>
            <p:ph type="sldNum" sz="quarter" idx="18"/>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pic>
        <p:nvPicPr>
          <p:cNvPr id="19" name="Picture 10"/>
          <p:cNvPicPr>
            <a:picLocks noChangeAspect="1"/>
          </p:cNvPicPr>
          <p:nvPr userDrawn="1"/>
        </p:nvPicPr>
        <p:blipFill>
          <a:blip r:embed="rId2" cstate="print"/>
          <a:srcRect/>
          <a:stretch>
            <a:fillRect/>
          </a:stretch>
        </p:blipFill>
        <p:spPr bwMode="auto">
          <a:xfrm>
            <a:off x="4518819" y="914400"/>
            <a:ext cx="40386" cy="4846320"/>
          </a:xfrm>
          <a:prstGeom prst="rect">
            <a:avLst/>
          </a:prstGeom>
          <a:noFill/>
          <a:ln w="9525">
            <a:noFill/>
            <a:miter lim="800000"/>
            <a:headEnd/>
            <a:tailEnd/>
          </a:ln>
        </p:spPr>
      </p:pic>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2584198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pic>
        <p:nvPicPr>
          <p:cNvPr id="8" name="Picture 10"/>
          <p:cNvPicPr>
            <a:picLocks noChangeAspect="1"/>
          </p:cNvPicPr>
          <p:nvPr/>
        </p:nvPicPr>
        <p:blipFill>
          <a:blip r:embed="rId2" cstate="print"/>
          <a:srcRect/>
          <a:stretch>
            <a:fillRect/>
          </a:stretch>
        </p:blipFill>
        <p:spPr bwMode="auto">
          <a:xfrm>
            <a:off x="4477764" y="914400"/>
            <a:ext cx="40386" cy="4846320"/>
          </a:xfrm>
          <a:prstGeom prst="rect">
            <a:avLst/>
          </a:prstGeom>
          <a:noFill/>
          <a:ln w="9525">
            <a:noFill/>
            <a:miter lim="800000"/>
            <a:headEnd/>
            <a:tailEnd/>
          </a:ln>
        </p:spPr>
      </p:pic>
      <p:sp>
        <p:nvSpPr>
          <p:cNvPr id="10" name="Content Placeholder 2"/>
          <p:cNvSpPr>
            <a:spLocks noGrp="1"/>
          </p:cNvSpPr>
          <p:nvPr>
            <p:ph idx="15"/>
          </p:nvPr>
        </p:nvSpPr>
        <p:spPr>
          <a:xfrm>
            <a:off x="4612341"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12659"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2" name="Chart Placeholder 12"/>
          <p:cNvSpPr>
            <a:spLocks noGrp="1"/>
          </p:cNvSpPr>
          <p:nvPr>
            <p:ph type="chart" sz="quarter" idx="18"/>
          </p:nvPr>
        </p:nvSpPr>
        <p:spPr>
          <a:xfrm>
            <a:off x="381000"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14"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8" name="Slide Number Placeholder 5"/>
          <p:cNvSpPr>
            <a:spLocks noGrp="1"/>
          </p:cNvSpPr>
          <p:nvPr>
            <p:ph type="sldNum" sz="quarter" idx="19"/>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73928761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2_Two Graphs no subtitle">
    <p:spTree>
      <p:nvGrpSpPr>
        <p:cNvPr id="1" name=""/>
        <p:cNvGrpSpPr/>
        <p:nvPr/>
      </p:nvGrpSpPr>
      <p:grpSpPr>
        <a:xfrm>
          <a:off x="0" y="0"/>
          <a:ext cx="0" cy="0"/>
          <a:chOff x="0" y="0"/>
          <a:chExt cx="0" cy="0"/>
        </a:xfrm>
      </p:grpSpPr>
      <p:sp>
        <p:nvSpPr>
          <p:cNvPr id="14" name="Text Placeholder 10"/>
          <p:cNvSpPr>
            <a:spLocks noGrp="1"/>
          </p:cNvSpPr>
          <p:nvPr>
            <p:ph type="body" sz="quarter" idx="1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20"/>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pic>
        <p:nvPicPr>
          <p:cNvPr id="28" name="Picture 10"/>
          <p:cNvPicPr>
            <a:picLocks noChangeAspect="1"/>
          </p:cNvPicPr>
          <p:nvPr userDrawn="1"/>
        </p:nvPicPr>
        <p:blipFill>
          <a:blip r:embed="rId2" cstate="print"/>
          <a:srcRect/>
          <a:stretch>
            <a:fillRect/>
          </a:stretch>
        </p:blipFill>
        <p:spPr bwMode="auto">
          <a:xfrm>
            <a:off x="4477764" y="914400"/>
            <a:ext cx="40386" cy="4846320"/>
          </a:xfrm>
          <a:prstGeom prst="rect">
            <a:avLst/>
          </a:prstGeom>
          <a:noFill/>
          <a:ln w="9525">
            <a:noFill/>
            <a:miter lim="800000"/>
            <a:headEnd/>
            <a:tailEnd/>
          </a:ln>
        </p:spPr>
      </p:pic>
      <p:sp>
        <p:nvSpPr>
          <p:cNvPr id="29" name="Content Placeholder 2"/>
          <p:cNvSpPr>
            <a:spLocks noGrp="1"/>
          </p:cNvSpPr>
          <p:nvPr>
            <p:ph idx="15"/>
          </p:nvPr>
        </p:nvSpPr>
        <p:spPr>
          <a:xfrm>
            <a:off x="4606302"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6"/>
          </p:nvPr>
        </p:nvSpPr>
        <p:spPr>
          <a:xfrm>
            <a:off x="4606620"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31"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18"/>
          </p:nvPr>
        </p:nvSpPr>
        <p:spPr>
          <a:xfrm>
            <a:off x="381318"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Tree>
    <p:extLst>
      <p:ext uri="{BB962C8B-B14F-4D97-AF65-F5344CB8AC3E}">
        <p14:creationId xmlns:p14="http://schemas.microsoft.com/office/powerpoint/2010/main" val="92180399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 graphs small">
    <p:spTree>
      <p:nvGrpSpPr>
        <p:cNvPr id="1" name=""/>
        <p:cNvGrpSpPr/>
        <p:nvPr/>
      </p:nvGrpSpPr>
      <p:grpSpPr>
        <a:xfrm>
          <a:off x="0" y="0"/>
          <a:ext cx="0" cy="0"/>
          <a:chOff x="0" y="0"/>
          <a:chExt cx="0" cy="0"/>
        </a:xfrm>
      </p:grpSpPr>
      <p:sp>
        <p:nvSpPr>
          <p:cNvPr id="13"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2"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3"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pic>
        <p:nvPicPr>
          <p:cNvPr id="28" name="Picture 4"/>
          <p:cNvPicPr>
            <a:picLocks noChangeAspect="1"/>
          </p:cNvPicPr>
          <p:nvPr userDrawn="1"/>
        </p:nvPicPr>
        <p:blipFill>
          <a:blip r:embed="rId2" cstate="print"/>
          <a:srcRect/>
          <a:stretch>
            <a:fillRect/>
          </a:stretch>
        </p:blipFill>
        <p:spPr bwMode="auto">
          <a:xfrm>
            <a:off x="4513994" y="914400"/>
            <a:ext cx="40386" cy="4846320"/>
          </a:xfrm>
          <a:prstGeom prst="rect">
            <a:avLst/>
          </a:prstGeom>
          <a:noFill/>
          <a:ln w="9525">
            <a:noFill/>
            <a:miter lim="800000"/>
            <a:headEnd/>
            <a:tailEnd/>
          </a:ln>
        </p:spPr>
      </p:pic>
      <p:sp>
        <p:nvSpPr>
          <p:cNvPr id="29" name="Content Placeholder 2"/>
          <p:cNvSpPr>
            <a:spLocks noGrp="1"/>
          </p:cNvSpPr>
          <p:nvPr>
            <p:ph idx="17"/>
          </p:nvPr>
        </p:nvSpPr>
        <p:spPr>
          <a:xfrm>
            <a:off x="417071"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8"/>
          </p:nvPr>
        </p:nvSpPr>
        <p:spPr>
          <a:xfrm>
            <a:off x="417389"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2"/>
          </p:nvPr>
        </p:nvSpPr>
        <p:spPr>
          <a:xfrm>
            <a:off x="4656138" y="1405388"/>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
          <p:cNvSpPr>
            <a:spLocks noGrp="1"/>
          </p:cNvSpPr>
          <p:nvPr>
            <p:ph idx="23"/>
          </p:nvPr>
        </p:nvSpPr>
        <p:spPr>
          <a:xfrm>
            <a:off x="4655820"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4" name="Chart Placeholder 12"/>
          <p:cNvSpPr>
            <a:spLocks noGrp="1"/>
          </p:cNvSpPr>
          <p:nvPr>
            <p:ph type="chart" sz="quarter" idx="24"/>
          </p:nvPr>
        </p:nvSpPr>
        <p:spPr>
          <a:xfrm>
            <a:off x="4656138"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5" name="Content Placeholder 26"/>
          <p:cNvSpPr>
            <a:spLocks noGrp="1"/>
          </p:cNvSpPr>
          <p:nvPr>
            <p:ph sz="quarter" idx="25"/>
          </p:nvPr>
        </p:nvSpPr>
        <p:spPr>
          <a:xfrm>
            <a:off x="414023" y="914400"/>
            <a:ext cx="3995928" cy="2458719"/>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51646754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3 graphs small no subtitle">
    <p:spTree>
      <p:nvGrpSpPr>
        <p:cNvPr id="1" name=""/>
        <p:cNvGrpSpPr/>
        <p:nvPr/>
      </p:nvGrpSpPr>
      <p:grpSpPr>
        <a:xfrm>
          <a:off x="0" y="0"/>
          <a:ext cx="0" cy="0"/>
          <a:chOff x="0" y="0"/>
          <a:chExt cx="0" cy="0"/>
        </a:xfrm>
      </p:grpSpPr>
      <p:sp>
        <p:nvSpPr>
          <p:cNvPr id="13"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0"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pic>
        <p:nvPicPr>
          <p:cNvPr id="26" name="Picture 4"/>
          <p:cNvPicPr>
            <a:picLocks noChangeAspect="1"/>
          </p:cNvPicPr>
          <p:nvPr userDrawn="1"/>
        </p:nvPicPr>
        <p:blipFill>
          <a:blip r:embed="rId2" cstate="print"/>
          <a:srcRect/>
          <a:stretch>
            <a:fillRect/>
          </a:stretch>
        </p:blipFill>
        <p:spPr bwMode="auto">
          <a:xfrm>
            <a:off x="4513994" y="914400"/>
            <a:ext cx="40386" cy="4846320"/>
          </a:xfrm>
          <a:prstGeom prst="rect">
            <a:avLst/>
          </a:prstGeom>
          <a:noFill/>
          <a:ln w="9525">
            <a:noFill/>
            <a:miter lim="800000"/>
            <a:headEnd/>
            <a:tailEnd/>
          </a:ln>
        </p:spPr>
      </p:pic>
      <p:sp>
        <p:nvSpPr>
          <p:cNvPr id="27" name="Content Placeholder 2"/>
          <p:cNvSpPr>
            <a:spLocks noGrp="1"/>
          </p:cNvSpPr>
          <p:nvPr>
            <p:ph idx="17"/>
          </p:nvPr>
        </p:nvSpPr>
        <p:spPr>
          <a:xfrm>
            <a:off x="417071"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8" name="Chart Placeholder 12"/>
          <p:cNvSpPr>
            <a:spLocks noGrp="1"/>
          </p:cNvSpPr>
          <p:nvPr>
            <p:ph type="chart" sz="quarter" idx="18"/>
          </p:nvPr>
        </p:nvSpPr>
        <p:spPr>
          <a:xfrm>
            <a:off x="417389"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29"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22"/>
          </p:nvPr>
        </p:nvSpPr>
        <p:spPr>
          <a:xfrm>
            <a:off x="4656138" y="1406405"/>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3"/>
          </p:nvPr>
        </p:nvSpPr>
        <p:spPr>
          <a:xfrm>
            <a:off x="4655820"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5"/>
          </p:nvPr>
        </p:nvSpPr>
        <p:spPr>
          <a:xfrm>
            <a:off x="4656138"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6"/>
          <p:cNvSpPr>
            <a:spLocks noGrp="1"/>
          </p:cNvSpPr>
          <p:nvPr>
            <p:ph sz="quarter" idx="26"/>
          </p:nvPr>
        </p:nvSpPr>
        <p:spPr>
          <a:xfrm>
            <a:off x="414023" y="914400"/>
            <a:ext cx="3995928" cy="2459736"/>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92839921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wo Graphs">
    <p:spTree>
      <p:nvGrpSpPr>
        <p:cNvPr id="1" name=""/>
        <p:cNvGrpSpPr/>
        <p:nvPr/>
      </p:nvGrpSpPr>
      <p:grpSpPr>
        <a:xfrm>
          <a:off x="0" y="0"/>
          <a:ext cx="0" cy="0"/>
          <a:chOff x="0" y="0"/>
          <a:chExt cx="0" cy="0"/>
        </a:xfrm>
      </p:grpSpPr>
      <p:sp>
        <p:nvSpPr>
          <p:cNvPr id="8"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1"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13"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Tree>
    <p:extLst>
      <p:ext uri="{BB962C8B-B14F-4D97-AF65-F5344CB8AC3E}">
        <p14:creationId xmlns:p14="http://schemas.microsoft.com/office/powerpoint/2010/main" val="2810809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68009532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9662971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able Layout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43993561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wo tables">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Content Placeholder 2"/>
          <p:cNvSpPr>
            <a:spLocks noGrp="1"/>
          </p:cNvSpPr>
          <p:nvPr>
            <p:ph idx="19"/>
          </p:nvPr>
        </p:nvSpPr>
        <p:spPr>
          <a:xfrm>
            <a:off x="417513" y="336938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15" name="Table Placeholder 7"/>
          <p:cNvSpPr>
            <a:spLocks noGrp="1"/>
          </p:cNvSpPr>
          <p:nvPr>
            <p:ph type="tbl" sz="quarter" idx="18"/>
          </p:nvPr>
        </p:nvSpPr>
        <p:spPr>
          <a:xfrm>
            <a:off x="417513" y="1537898"/>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6" name="Table Placeholder 7"/>
          <p:cNvSpPr>
            <a:spLocks noGrp="1"/>
          </p:cNvSpPr>
          <p:nvPr>
            <p:ph type="tbl" sz="quarter" idx="20"/>
          </p:nvPr>
        </p:nvSpPr>
        <p:spPr>
          <a:xfrm>
            <a:off x="417513" y="3992880"/>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Tree>
    <p:extLst>
      <p:ext uri="{BB962C8B-B14F-4D97-AF65-F5344CB8AC3E}">
        <p14:creationId xmlns:p14="http://schemas.microsoft.com/office/powerpoint/2010/main" val="226141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15"/>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wo tables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388"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388" y="1536703"/>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6" name="Content Placeholder 2"/>
          <p:cNvSpPr>
            <a:spLocks noGrp="1"/>
          </p:cNvSpPr>
          <p:nvPr>
            <p:ph idx="19"/>
          </p:nvPr>
        </p:nvSpPr>
        <p:spPr>
          <a:xfrm>
            <a:off x="417388" y="336699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able Placeholder 7"/>
          <p:cNvSpPr>
            <a:spLocks noGrp="1"/>
          </p:cNvSpPr>
          <p:nvPr>
            <p:ph type="tbl" sz="quarter" idx="20"/>
          </p:nvPr>
        </p:nvSpPr>
        <p:spPr>
          <a:xfrm>
            <a:off x="417388" y="3989294"/>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21677680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wo Bullet Columns v2">
    <p:spTree>
      <p:nvGrpSpPr>
        <p:cNvPr id="1" name=""/>
        <p:cNvGrpSpPr/>
        <p:nvPr/>
      </p:nvGrpSpPr>
      <p:grpSpPr>
        <a:xfrm>
          <a:off x="0" y="0"/>
          <a:ext cx="0" cy="0"/>
          <a:chOff x="0" y="0"/>
          <a:chExt cx="0" cy="0"/>
        </a:xfrm>
      </p:grpSpPr>
      <p:sp>
        <p:nvSpPr>
          <p:cNvPr id="29" name="Text Placeholder 10"/>
          <p:cNvSpPr>
            <a:spLocks noGrp="1"/>
          </p:cNvSpPr>
          <p:nvPr>
            <p:ph type="body" sz="quarter" idx="29"/>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0" name="Text Placeholder 10"/>
          <p:cNvSpPr>
            <a:spLocks noGrp="1"/>
          </p:cNvSpPr>
          <p:nvPr>
            <p:ph type="body" sz="quarter" idx="30"/>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1" name="Slide Number Placeholder 5"/>
          <p:cNvSpPr>
            <a:spLocks noGrp="1"/>
          </p:cNvSpPr>
          <p:nvPr>
            <p:ph type="sldNum" sz="quarter" idx="31"/>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pic>
        <p:nvPicPr>
          <p:cNvPr id="32" name="Picture 20"/>
          <p:cNvPicPr>
            <a:picLocks/>
          </p:cNvPicPr>
          <p:nvPr userDrawn="1"/>
        </p:nvPicPr>
        <p:blipFill>
          <a:blip r:embed="rId2" cstate="print"/>
          <a:srcRect/>
          <a:stretch>
            <a:fillRect/>
          </a:stretch>
        </p:blipFill>
        <p:spPr bwMode="auto">
          <a:xfrm>
            <a:off x="431119" y="2987460"/>
            <a:ext cx="1738312" cy="44450"/>
          </a:xfrm>
          <a:prstGeom prst="rect">
            <a:avLst/>
          </a:prstGeom>
          <a:noFill/>
          <a:ln w="9525">
            <a:noFill/>
            <a:miter lim="800000"/>
            <a:headEnd/>
            <a:tailEnd/>
          </a:ln>
        </p:spPr>
      </p:pic>
      <p:pic>
        <p:nvPicPr>
          <p:cNvPr id="33" name="Picture 21"/>
          <p:cNvPicPr>
            <a:picLocks/>
          </p:cNvPicPr>
          <p:nvPr userDrawn="1"/>
        </p:nvPicPr>
        <p:blipFill>
          <a:blip r:embed="rId2" cstate="print"/>
          <a:srcRect/>
          <a:stretch>
            <a:fillRect/>
          </a:stretch>
        </p:blipFill>
        <p:spPr bwMode="auto">
          <a:xfrm>
            <a:off x="2590119" y="2989047"/>
            <a:ext cx="1739900" cy="46038"/>
          </a:xfrm>
          <a:prstGeom prst="rect">
            <a:avLst/>
          </a:prstGeom>
          <a:noFill/>
          <a:ln w="9525">
            <a:noFill/>
            <a:miter lim="800000"/>
            <a:headEnd/>
            <a:tailEnd/>
          </a:ln>
        </p:spPr>
      </p:pic>
      <p:pic>
        <p:nvPicPr>
          <p:cNvPr id="34" name="Picture 22"/>
          <p:cNvPicPr>
            <a:picLocks/>
          </p:cNvPicPr>
          <p:nvPr userDrawn="1"/>
        </p:nvPicPr>
        <p:blipFill>
          <a:blip r:embed="rId2" cstate="print"/>
          <a:srcRect/>
          <a:stretch>
            <a:fillRect/>
          </a:stretch>
        </p:blipFill>
        <p:spPr bwMode="auto">
          <a:xfrm>
            <a:off x="4726894" y="2989047"/>
            <a:ext cx="1739900" cy="46038"/>
          </a:xfrm>
          <a:prstGeom prst="rect">
            <a:avLst/>
          </a:prstGeom>
          <a:noFill/>
          <a:ln w="9525">
            <a:noFill/>
            <a:miter lim="800000"/>
            <a:headEnd/>
            <a:tailEnd/>
          </a:ln>
        </p:spPr>
      </p:pic>
      <p:pic>
        <p:nvPicPr>
          <p:cNvPr id="35" name="Picture 23"/>
          <p:cNvPicPr>
            <a:picLocks/>
          </p:cNvPicPr>
          <p:nvPr userDrawn="1"/>
        </p:nvPicPr>
        <p:blipFill>
          <a:blip r:embed="rId2" cstate="print"/>
          <a:srcRect/>
          <a:stretch>
            <a:fillRect/>
          </a:stretch>
        </p:blipFill>
        <p:spPr bwMode="auto">
          <a:xfrm>
            <a:off x="6887481" y="2992222"/>
            <a:ext cx="1739900" cy="46038"/>
          </a:xfrm>
          <a:prstGeom prst="rect">
            <a:avLst/>
          </a:prstGeom>
          <a:noFill/>
          <a:ln w="9525">
            <a:noFill/>
            <a:miter lim="800000"/>
            <a:headEnd/>
            <a:tailEnd/>
          </a:ln>
        </p:spPr>
      </p:pic>
      <p:pic>
        <p:nvPicPr>
          <p:cNvPr id="36" name="Picture 44"/>
          <p:cNvPicPr>
            <a:picLocks/>
          </p:cNvPicPr>
          <p:nvPr userDrawn="1"/>
        </p:nvPicPr>
        <p:blipFill>
          <a:blip r:embed="rId2" cstate="print"/>
          <a:srcRect/>
          <a:stretch>
            <a:fillRect/>
          </a:stretch>
        </p:blipFill>
        <p:spPr bwMode="auto">
          <a:xfrm>
            <a:off x="439056" y="5363947"/>
            <a:ext cx="1739900" cy="44450"/>
          </a:xfrm>
          <a:prstGeom prst="rect">
            <a:avLst/>
          </a:prstGeom>
          <a:noFill/>
          <a:ln w="9525">
            <a:noFill/>
            <a:miter lim="800000"/>
            <a:headEnd/>
            <a:tailEnd/>
          </a:ln>
        </p:spPr>
      </p:pic>
      <p:pic>
        <p:nvPicPr>
          <p:cNvPr id="45" name="Picture 45"/>
          <p:cNvPicPr>
            <a:picLocks/>
          </p:cNvPicPr>
          <p:nvPr userDrawn="1"/>
        </p:nvPicPr>
        <p:blipFill>
          <a:blip r:embed="rId2" cstate="print"/>
          <a:srcRect/>
          <a:stretch>
            <a:fillRect/>
          </a:stretch>
        </p:blipFill>
        <p:spPr bwMode="auto">
          <a:xfrm>
            <a:off x="2599644" y="5365535"/>
            <a:ext cx="1739900" cy="46037"/>
          </a:xfrm>
          <a:prstGeom prst="rect">
            <a:avLst/>
          </a:prstGeom>
          <a:noFill/>
          <a:ln w="9525">
            <a:noFill/>
            <a:miter lim="800000"/>
            <a:headEnd/>
            <a:tailEnd/>
          </a:ln>
        </p:spPr>
      </p:pic>
      <p:pic>
        <p:nvPicPr>
          <p:cNvPr id="46" name="Picture 46"/>
          <p:cNvPicPr>
            <a:picLocks/>
          </p:cNvPicPr>
          <p:nvPr userDrawn="1"/>
        </p:nvPicPr>
        <p:blipFill>
          <a:blip r:embed="rId2" cstate="print"/>
          <a:srcRect/>
          <a:stretch>
            <a:fillRect/>
          </a:stretch>
        </p:blipFill>
        <p:spPr bwMode="auto">
          <a:xfrm>
            <a:off x="4734831" y="5365535"/>
            <a:ext cx="1739900" cy="46037"/>
          </a:xfrm>
          <a:prstGeom prst="rect">
            <a:avLst/>
          </a:prstGeom>
          <a:noFill/>
          <a:ln w="9525">
            <a:noFill/>
            <a:miter lim="800000"/>
            <a:headEnd/>
            <a:tailEnd/>
          </a:ln>
        </p:spPr>
      </p:pic>
      <p:pic>
        <p:nvPicPr>
          <p:cNvPr id="47" name="Picture 47"/>
          <p:cNvPicPr>
            <a:picLocks/>
          </p:cNvPicPr>
          <p:nvPr userDrawn="1"/>
        </p:nvPicPr>
        <p:blipFill>
          <a:blip r:embed="rId2" cstate="print"/>
          <a:srcRect/>
          <a:stretch>
            <a:fillRect/>
          </a:stretch>
        </p:blipFill>
        <p:spPr bwMode="auto">
          <a:xfrm>
            <a:off x="6895419" y="5368710"/>
            <a:ext cx="1739900" cy="46037"/>
          </a:xfrm>
          <a:prstGeom prst="rect">
            <a:avLst/>
          </a:prstGeom>
          <a:noFill/>
          <a:ln w="9525">
            <a:noFill/>
            <a:miter lim="800000"/>
            <a:headEnd/>
            <a:tailEnd/>
          </a:ln>
        </p:spPr>
      </p:pic>
      <p:sp>
        <p:nvSpPr>
          <p:cNvPr id="48" name="Content Placeholder 2"/>
          <p:cNvSpPr>
            <a:spLocks noGrp="1"/>
          </p:cNvSpPr>
          <p:nvPr>
            <p:ph idx="13"/>
          </p:nvPr>
        </p:nvSpPr>
        <p:spPr>
          <a:xfrm>
            <a:off x="43905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9" name="Picture Placeholder 11"/>
          <p:cNvSpPr>
            <a:spLocks noGrp="1"/>
          </p:cNvSpPr>
          <p:nvPr>
            <p:ph type="pic" sz="quarter" idx="14"/>
          </p:nvPr>
        </p:nvSpPr>
        <p:spPr>
          <a:xfrm>
            <a:off x="43905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0" name="Content Placeholder 2"/>
          <p:cNvSpPr>
            <a:spLocks noGrp="1"/>
          </p:cNvSpPr>
          <p:nvPr>
            <p:ph idx="15"/>
          </p:nvPr>
        </p:nvSpPr>
        <p:spPr>
          <a:xfrm>
            <a:off x="2590800"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1" name="Picture Placeholder 11"/>
          <p:cNvSpPr>
            <a:spLocks noGrp="1"/>
          </p:cNvSpPr>
          <p:nvPr>
            <p:ph type="pic" sz="quarter" idx="16"/>
          </p:nvPr>
        </p:nvSpPr>
        <p:spPr>
          <a:xfrm>
            <a:off x="2590800"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2" name="Content Placeholder 2"/>
          <p:cNvSpPr>
            <a:spLocks noGrp="1"/>
          </p:cNvSpPr>
          <p:nvPr>
            <p:ph idx="17"/>
          </p:nvPr>
        </p:nvSpPr>
        <p:spPr>
          <a:xfrm>
            <a:off x="4726903"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3" name="Picture Placeholder 11"/>
          <p:cNvSpPr>
            <a:spLocks noGrp="1"/>
          </p:cNvSpPr>
          <p:nvPr>
            <p:ph type="pic" sz="quarter" idx="18"/>
          </p:nvPr>
        </p:nvSpPr>
        <p:spPr>
          <a:xfrm>
            <a:off x="4726903"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4" name="Content Placeholder 2"/>
          <p:cNvSpPr>
            <a:spLocks noGrp="1"/>
          </p:cNvSpPr>
          <p:nvPr>
            <p:ph idx="19"/>
          </p:nvPr>
        </p:nvSpPr>
        <p:spPr>
          <a:xfrm>
            <a:off x="687006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5" name="Picture Placeholder 11"/>
          <p:cNvSpPr>
            <a:spLocks noGrp="1"/>
          </p:cNvSpPr>
          <p:nvPr>
            <p:ph type="pic" sz="quarter" idx="20"/>
          </p:nvPr>
        </p:nvSpPr>
        <p:spPr>
          <a:xfrm>
            <a:off x="687006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6" name="Content Placeholder 2"/>
          <p:cNvSpPr>
            <a:spLocks noGrp="1"/>
          </p:cNvSpPr>
          <p:nvPr>
            <p:ph idx="21"/>
          </p:nvPr>
        </p:nvSpPr>
        <p:spPr>
          <a:xfrm>
            <a:off x="44763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7" name="Picture Placeholder 11"/>
          <p:cNvSpPr>
            <a:spLocks noGrp="1"/>
          </p:cNvSpPr>
          <p:nvPr>
            <p:ph type="pic" sz="quarter" idx="22"/>
          </p:nvPr>
        </p:nvSpPr>
        <p:spPr>
          <a:xfrm>
            <a:off x="44763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58" name="Content Placeholder 2"/>
          <p:cNvSpPr>
            <a:spLocks noGrp="1"/>
          </p:cNvSpPr>
          <p:nvPr>
            <p:ph idx="23"/>
          </p:nvPr>
        </p:nvSpPr>
        <p:spPr>
          <a:xfrm>
            <a:off x="2599382"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59" name="Picture Placeholder 11"/>
          <p:cNvSpPr>
            <a:spLocks noGrp="1"/>
          </p:cNvSpPr>
          <p:nvPr>
            <p:ph type="pic" sz="quarter" idx="24"/>
          </p:nvPr>
        </p:nvSpPr>
        <p:spPr>
          <a:xfrm>
            <a:off x="2599382"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60" name="Content Placeholder 2"/>
          <p:cNvSpPr>
            <a:spLocks noGrp="1"/>
          </p:cNvSpPr>
          <p:nvPr>
            <p:ph idx="25"/>
          </p:nvPr>
        </p:nvSpPr>
        <p:spPr>
          <a:xfrm>
            <a:off x="4735485"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61" name="Picture Placeholder 11"/>
          <p:cNvSpPr>
            <a:spLocks noGrp="1"/>
          </p:cNvSpPr>
          <p:nvPr>
            <p:ph type="pic" sz="quarter" idx="26"/>
          </p:nvPr>
        </p:nvSpPr>
        <p:spPr>
          <a:xfrm>
            <a:off x="4735485"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62" name="Content Placeholder 2"/>
          <p:cNvSpPr>
            <a:spLocks noGrp="1"/>
          </p:cNvSpPr>
          <p:nvPr>
            <p:ph idx="27"/>
          </p:nvPr>
        </p:nvSpPr>
        <p:spPr>
          <a:xfrm>
            <a:off x="687864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63" name="Picture Placeholder 11"/>
          <p:cNvSpPr>
            <a:spLocks noGrp="1"/>
          </p:cNvSpPr>
          <p:nvPr>
            <p:ph type="pic" sz="quarter" idx="28"/>
          </p:nvPr>
        </p:nvSpPr>
        <p:spPr>
          <a:xfrm>
            <a:off x="687864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Tree>
    <p:extLst>
      <p:ext uri="{BB962C8B-B14F-4D97-AF65-F5344CB8AC3E}">
        <p14:creationId xmlns:p14="http://schemas.microsoft.com/office/powerpoint/2010/main" val="55193077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Two Bullet Columns v2 no subtitle">
    <p:spTree>
      <p:nvGrpSpPr>
        <p:cNvPr id="1" name=""/>
        <p:cNvGrpSpPr/>
        <p:nvPr/>
      </p:nvGrpSpPr>
      <p:grpSpPr>
        <a:xfrm>
          <a:off x="0" y="0"/>
          <a:ext cx="0" cy="0"/>
          <a:chOff x="0" y="0"/>
          <a:chExt cx="0" cy="0"/>
        </a:xfrm>
      </p:grpSpPr>
      <p:pic>
        <p:nvPicPr>
          <p:cNvPr id="19" name="Picture 20"/>
          <p:cNvPicPr>
            <a:picLocks/>
          </p:cNvPicPr>
          <p:nvPr userDrawn="1"/>
        </p:nvPicPr>
        <p:blipFill>
          <a:blip r:embed="rId2" cstate="print"/>
          <a:srcRect/>
          <a:stretch>
            <a:fillRect/>
          </a:stretch>
        </p:blipFill>
        <p:spPr bwMode="auto">
          <a:xfrm>
            <a:off x="431119" y="2987460"/>
            <a:ext cx="1738312" cy="44450"/>
          </a:xfrm>
          <a:prstGeom prst="rect">
            <a:avLst/>
          </a:prstGeom>
          <a:noFill/>
          <a:ln w="9525">
            <a:noFill/>
            <a:miter lim="800000"/>
            <a:headEnd/>
            <a:tailEnd/>
          </a:ln>
        </p:spPr>
      </p:pic>
      <p:pic>
        <p:nvPicPr>
          <p:cNvPr id="20" name="Picture 21"/>
          <p:cNvPicPr>
            <a:picLocks/>
          </p:cNvPicPr>
          <p:nvPr userDrawn="1"/>
        </p:nvPicPr>
        <p:blipFill>
          <a:blip r:embed="rId2" cstate="print"/>
          <a:srcRect/>
          <a:stretch>
            <a:fillRect/>
          </a:stretch>
        </p:blipFill>
        <p:spPr bwMode="auto">
          <a:xfrm>
            <a:off x="2590119" y="2989047"/>
            <a:ext cx="1739900" cy="46038"/>
          </a:xfrm>
          <a:prstGeom prst="rect">
            <a:avLst/>
          </a:prstGeom>
          <a:noFill/>
          <a:ln w="9525">
            <a:noFill/>
            <a:miter lim="800000"/>
            <a:headEnd/>
            <a:tailEnd/>
          </a:ln>
        </p:spPr>
      </p:pic>
      <p:pic>
        <p:nvPicPr>
          <p:cNvPr id="21" name="Picture 22"/>
          <p:cNvPicPr>
            <a:picLocks/>
          </p:cNvPicPr>
          <p:nvPr userDrawn="1"/>
        </p:nvPicPr>
        <p:blipFill>
          <a:blip r:embed="rId2" cstate="print"/>
          <a:srcRect/>
          <a:stretch>
            <a:fillRect/>
          </a:stretch>
        </p:blipFill>
        <p:spPr bwMode="auto">
          <a:xfrm>
            <a:off x="4726894" y="2989047"/>
            <a:ext cx="1739900" cy="46038"/>
          </a:xfrm>
          <a:prstGeom prst="rect">
            <a:avLst/>
          </a:prstGeom>
          <a:noFill/>
          <a:ln w="9525">
            <a:noFill/>
            <a:miter lim="800000"/>
            <a:headEnd/>
            <a:tailEnd/>
          </a:ln>
        </p:spPr>
      </p:pic>
      <p:pic>
        <p:nvPicPr>
          <p:cNvPr id="22" name="Picture 23"/>
          <p:cNvPicPr>
            <a:picLocks/>
          </p:cNvPicPr>
          <p:nvPr userDrawn="1"/>
        </p:nvPicPr>
        <p:blipFill>
          <a:blip r:embed="rId2" cstate="print"/>
          <a:srcRect/>
          <a:stretch>
            <a:fillRect/>
          </a:stretch>
        </p:blipFill>
        <p:spPr bwMode="auto">
          <a:xfrm>
            <a:off x="6887481" y="2992222"/>
            <a:ext cx="1739900" cy="46038"/>
          </a:xfrm>
          <a:prstGeom prst="rect">
            <a:avLst/>
          </a:prstGeom>
          <a:noFill/>
          <a:ln w="9525">
            <a:noFill/>
            <a:miter lim="800000"/>
            <a:headEnd/>
            <a:tailEnd/>
          </a:ln>
        </p:spPr>
      </p:pic>
      <p:pic>
        <p:nvPicPr>
          <p:cNvPr id="23" name="Picture 44"/>
          <p:cNvPicPr>
            <a:picLocks/>
          </p:cNvPicPr>
          <p:nvPr userDrawn="1"/>
        </p:nvPicPr>
        <p:blipFill>
          <a:blip r:embed="rId2" cstate="print"/>
          <a:srcRect/>
          <a:stretch>
            <a:fillRect/>
          </a:stretch>
        </p:blipFill>
        <p:spPr bwMode="auto">
          <a:xfrm>
            <a:off x="439056" y="5363947"/>
            <a:ext cx="1739900" cy="44450"/>
          </a:xfrm>
          <a:prstGeom prst="rect">
            <a:avLst/>
          </a:prstGeom>
          <a:noFill/>
          <a:ln w="9525">
            <a:noFill/>
            <a:miter lim="800000"/>
            <a:headEnd/>
            <a:tailEnd/>
          </a:ln>
        </p:spPr>
      </p:pic>
      <p:pic>
        <p:nvPicPr>
          <p:cNvPr id="24" name="Picture 45"/>
          <p:cNvPicPr>
            <a:picLocks/>
          </p:cNvPicPr>
          <p:nvPr userDrawn="1"/>
        </p:nvPicPr>
        <p:blipFill>
          <a:blip r:embed="rId2" cstate="print"/>
          <a:srcRect/>
          <a:stretch>
            <a:fillRect/>
          </a:stretch>
        </p:blipFill>
        <p:spPr bwMode="auto">
          <a:xfrm>
            <a:off x="2599644" y="5365535"/>
            <a:ext cx="1739900" cy="46037"/>
          </a:xfrm>
          <a:prstGeom prst="rect">
            <a:avLst/>
          </a:prstGeom>
          <a:noFill/>
          <a:ln w="9525">
            <a:noFill/>
            <a:miter lim="800000"/>
            <a:headEnd/>
            <a:tailEnd/>
          </a:ln>
        </p:spPr>
      </p:pic>
      <p:pic>
        <p:nvPicPr>
          <p:cNvPr id="25" name="Picture 46"/>
          <p:cNvPicPr>
            <a:picLocks/>
          </p:cNvPicPr>
          <p:nvPr userDrawn="1"/>
        </p:nvPicPr>
        <p:blipFill>
          <a:blip r:embed="rId2" cstate="print"/>
          <a:srcRect/>
          <a:stretch>
            <a:fillRect/>
          </a:stretch>
        </p:blipFill>
        <p:spPr bwMode="auto">
          <a:xfrm>
            <a:off x="4734831" y="5365535"/>
            <a:ext cx="1739900" cy="46037"/>
          </a:xfrm>
          <a:prstGeom prst="rect">
            <a:avLst/>
          </a:prstGeom>
          <a:noFill/>
          <a:ln w="9525">
            <a:noFill/>
            <a:miter lim="800000"/>
            <a:headEnd/>
            <a:tailEnd/>
          </a:ln>
        </p:spPr>
      </p:pic>
      <p:pic>
        <p:nvPicPr>
          <p:cNvPr id="26" name="Picture 47"/>
          <p:cNvPicPr>
            <a:picLocks/>
          </p:cNvPicPr>
          <p:nvPr userDrawn="1"/>
        </p:nvPicPr>
        <p:blipFill>
          <a:blip r:embed="rId2" cstate="print"/>
          <a:srcRect/>
          <a:stretch>
            <a:fillRect/>
          </a:stretch>
        </p:blipFill>
        <p:spPr bwMode="auto">
          <a:xfrm>
            <a:off x="6895419" y="5368710"/>
            <a:ext cx="1739900" cy="46037"/>
          </a:xfrm>
          <a:prstGeom prst="rect">
            <a:avLst/>
          </a:prstGeom>
          <a:noFill/>
          <a:ln w="9525">
            <a:noFill/>
            <a:miter lim="800000"/>
            <a:headEnd/>
            <a:tailEnd/>
          </a:ln>
        </p:spPr>
      </p:pic>
      <p:sp>
        <p:nvSpPr>
          <p:cNvPr id="8" name="Content Placeholder 2"/>
          <p:cNvSpPr>
            <a:spLocks noGrp="1"/>
          </p:cNvSpPr>
          <p:nvPr>
            <p:ph idx="13"/>
          </p:nvPr>
        </p:nvSpPr>
        <p:spPr>
          <a:xfrm>
            <a:off x="43905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2" name="Picture Placeholder 11"/>
          <p:cNvSpPr>
            <a:spLocks noGrp="1"/>
          </p:cNvSpPr>
          <p:nvPr>
            <p:ph type="pic" sz="quarter" idx="14"/>
          </p:nvPr>
        </p:nvSpPr>
        <p:spPr>
          <a:xfrm>
            <a:off x="43905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13" name="Content Placeholder 2"/>
          <p:cNvSpPr>
            <a:spLocks noGrp="1"/>
          </p:cNvSpPr>
          <p:nvPr>
            <p:ph idx="15"/>
          </p:nvPr>
        </p:nvSpPr>
        <p:spPr>
          <a:xfrm>
            <a:off x="2590800"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4" name="Picture Placeholder 11"/>
          <p:cNvSpPr>
            <a:spLocks noGrp="1"/>
          </p:cNvSpPr>
          <p:nvPr>
            <p:ph type="pic" sz="quarter" idx="16"/>
          </p:nvPr>
        </p:nvSpPr>
        <p:spPr>
          <a:xfrm>
            <a:off x="2590800"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15" name="Content Placeholder 2"/>
          <p:cNvSpPr>
            <a:spLocks noGrp="1"/>
          </p:cNvSpPr>
          <p:nvPr>
            <p:ph idx="17"/>
          </p:nvPr>
        </p:nvSpPr>
        <p:spPr>
          <a:xfrm>
            <a:off x="4726903"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6" name="Picture Placeholder 11"/>
          <p:cNvSpPr>
            <a:spLocks noGrp="1"/>
          </p:cNvSpPr>
          <p:nvPr>
            <p:ph type="pic" sz="quarter" idx="18"/>
          </p:nvPr>
        </p:nvSpPr>
        <p:spPr>
          <a:xfrm>
            <a:off x="4726903"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17" name="Content Placeholder 2"/>
          <p:cNvSpPr>
            <a:spLocks noGrp="1"/>
          </p:cNvSpPr>
          <p:nvPr>
            <p:ph idx="19"/>
          </p:nvPr>
        </p:nvSpPr>
        <p:spPr>
          <a:xfrm>
            <a:off x="6870066" y="1549359"/>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8" name="Picture Placeholder 11"/>
          <p:cNvSpPr>
            <a:spLocks noGrp="1"/>
          </p:cNvSpPr>
          <p:nvPr>
            <p:ph type="pic" sz="quarter" idx="20"/>
          </p:nvPr>
        </p:nvSpPr>
        <p:spPr>
          <a:xfrm>
            <a:off x="6870066" y="914400"/>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37" name="Content Placeholder 2"/>
          <p:cNvSpPr>
            <a:spLocks noGrp="1"/>
          </p:cNvSpPr>
          <p:nvPr>
            <p:ph idx="21"/>
          </p:nvPr>
        </p:nvSpPr>
        <p:spPr>
          <a:xfrm>
            <a:off x="44763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38" name="Picture Placeholder 11"/>
          <p:cNvSpPr>
            <a:spLocks noGrp="1"/>
          </p:cNvSpPr>
          <p:nvPr>
            <p:ph type="pic" sz="quarter" idx="22"/>
          </p:nvPr>
        </p:nvSpPr>
        <p:spPr>
          <a:xfrm>
            <a:off x="44763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39" name="Content Placeholder 2"/>
          <p:cNvSpPr>
            <a:spLocks noGrp="1"/>
          </p:cNvSpPr>
          <p:nvPr>
            <p:ph idx="23"/>
          </p:nvPr>
        </p:nvSpPr>
        <p:spPr>
          <a:xfrm>
            <a:off x="2599382"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0" name="Picture Placeholder 11"/>
          <p:cNvSpPr>
            <a:spLocks noGrp="1"/>
          </p:cNvSpPr>
          <p:nvPr>
            <p:ph type="pic" sz="quarter" idx="24"/>
          </p:nvPr>
        </p:nvSpPr>
        <p:spPr>
          <a:xfrm>
            <a:off x="2599382"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41" name="Content Placeholder 2"/>
          <p:cNvSpPr>
            <a:spLocks noGrp="1"/>
          </p:cNvSpPr>
          <p:nvPr>
            <p:ph idx="25"/>
          </p:nvPr>
        </p:nvSpPr>
        <p:spPr>
          <a:xfrm>
            <a:off x="4735485"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2" name="Picture Placeholder 11"/>
          <p:cNvSpPr>
            <a:spLocks noGrp="1"/>
          </p:cNvSpPr>
          <p:nvPr>
            <p:ph type="pic" sz="quarter" idx="26"/>
          </p:nvPr>
        </p:nvSpPr>
        <p:spPr>
          <a:xfrm>
            <a:off x="4735485"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43" name="Content Placeholder 2"/>
          <p:cNvSpPr>
            <a:spLocks noGrp="1"/>
          </p:cNvSpPr>
          <p:nvPr>
            <p:ph idx="27"/>
          </p:nvPr>
        </p:nvSpPr>
        <p:spPr>
          <a:xfrm>
            <a:off x="6878648" y="3925810"/>
            <a:ext cx="1739505" cy="1388201"/>
          </a:xfrm>
          <a:prstGeom prst="rect">
            <a:avLst/>
          </a:prstGeom>
        </p:spPr>
        <p:txBody>
          <a:bodyPr/>
          <a:lstStyle>
            <a:lvl1pPr algn="l">
              <a:buFontTx/>
              <a:buNone/>
              <a:defRPr sz="900">
                <a:solidFill>
                  <a:schemeClr val="tx1"/>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9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44" name="Picture Placeholder 11"/>
          <p:cNvSpPr>
            <a:spLocks noGrp="1"/>
          </p:cNvSpPr>
          <p:nvPr>
            <p:ph type="pic" sz="quarter" idx="28"/>
          </p:nvPr>
        </p:nvSpPr>
        <p:spPr>
          <a:xfrm>
            <a:off x="6878648" y="3290851"/>
            <a:ext cx="1739505" cy="566323"/>
          </a:xfrm>
          <a:prstGeom prst="rect">
            <a:avLst/>
          </a:prstGeom>
        </p:spPr>
        <p:txBody>
          <a:bodyPr vert="horz"/>
          <a:lstStyle>
            <a:lvl1pPr>
              <a:buNone/>
              <a:defRPr>
                <a:solidFill>
                  <a:schemeClr val="tx1"/>
                </a:solidFill>
              </a:defRPr>
            </a:lvl1pPr>
          </a:lstStyle>
          <a:p>
            <a:pPr lvl="0"/>
            <a:r>
              <a:rPr lang="en-US" noProof="0" dirty="0"/>
              <a:t>Click icon to add picture</a:t>
            </a:r>
          </a:p>
        </p:txBody>
      </p:sp>
      <p:sp>
        <p:nvSpPr>
          <p:cNvPr id="31" name="Text Placeholder 10"/>
          <p:cNvSpPr>
            <a:spLocks noGrp="1"/>
          </p:cNvSpPr>
          <p:nvPr>
            <p:ph type="body" sz="quarter" idx="2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8" name="Slide Number Placeholder 5"/>
          <p:cNvSpPr>
            <a:spLocks noGrp="1"/>
          </p:cNvSpPr>
          <p:nvPr>
            <p:ph type="sldNum" sz="quarter" idx="30"/>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56123960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3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2" cy="4624292"/>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09291123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a:t>Click to edit Master text styles</a:t>
            </a:r>
          </a:p>
          <a:p>
            <a:pPr lvl="1"/>
            <a:r>
              <a:rPr lang="en-US" dirty="0"/>
              <a:t>Second bullet</a:t>
            </a:r>
          </a:p>
          <a:p>
            <a:pPr lvl="2"/>
            <a:r>
              <a:rPr lang="en-US" dirty="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endParaRPr lang="en-US" dirty="0"/>
          </a:p>
        </p:txBody>
      </p:sp>
      <p:sp>
        <p:nvSpPr>
          <p:cNvPr id="9" name="Content Placeholder 2"/>
          <p:cNvSpPr>
            <a:spLocks noGrp="1"/>
          </p:cNvSpPr>
          <p:nvPr>
            <p:ph idx="25" hasCustomPrompt="1"/>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	</a:t>
            </a:r>
          </a:p>
          <a:p>
            <a:pPr lvl="3"/>
            <a:r>
              <a:rPr lang="en-US" dirty="0"/>
              <a:t>											</a:t>
            </a:r>
          </a:p>
        </p:txBody>
      </p:sp>
      <p:sp>
        <p:nvSpPr>
          <p:cNvPr id="13" name="TextBox 12"/>
          <p:cNvSpPr txBox="1"/>
          <p:nvPr userDrawn="1"/>
        </p:nvSpPr>
        <p:spPr>
          <a:xfrm>
            <a:off x="152400" y="2819400"/>
            <a:ext cx="1524000" cy="228600"/>
          </a:xfrm>
          <a:prstGeom prst="rect">
            <a:avLst/>
          </a:prstGeom>
        </p:spPr>
        <p:txBody>
          <a:bodyPr vert="horz" wrap="square" lIns="91440" tIns="45720" rIns="91440" bIns="45720" rtlCol="0" anchor="ctr">
            <a:noAutofit/>
          </a:bodyPr>
          <a:lstStyle/>
          <a:p>
            <a:pPr defTabSz="457200" fontAlgn="auto">
              <a:spcAft>
                <a:spcPts val="0"/>
              </a:spcAft>
            </a:pPr>
            <a:r>
              <a:rPr lang="en-US" sz="900" dirty="0">
                <a:solidFill>
                  <a:prstClr val="black"/>
                </a:solidFill>
                <a:latin typeface="Arial"/>
                <a:cs typeface="Minion Pro"/>
              </a:rPr>
              <a:t>Contact Info:</a:t>
            </a:r>
          </a:p>
        </p:txBody>
      </p:sp>
    </p:spTree>
    <p:extLst>
      <p:ext uri="{BB962C8B-B14F-4D97-AF65-F5344CB8AC3E}">
        <p14:creationId xmlns:p14="http://schemas.microsoft.com/office/powerpoint/2010/main" val="85932214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1_Divider Page">
    <p:spTree>
      <p:nvGrpSpPr>
        <p:cNvPr id="1" name=""/>
        <p:cNvGrpSpPr/>
        <p:nvPr/>
      </p:nvGrpSpPr>
      <p:grpSpPr>
        <a:xfrm>
          <a:off x="0" y="0"/>
          <a:ext cx="0" cy="0"/>
          <a:chOff x="0" y="0"/>
          <a:chExt cx="0" cy="0"/>
        </a:xfrm>
      </p:grpSpPr>
      <p:sp>
        <p:nvSpPr>
          <p:cNvPr id="5" name="TextBox 8"/>
          <p:cNvSpPr txBox="1"/>
          <p:nvPr userDrawn="1"/>
        </p:nvSpPr>
        <p:spPr>
          <a:xfrm>
            <a:off x="1406525" y="2882900"/>
            <a:ext cx="185738" cy="369888"/>
          </a:xfrm>
          <a:prstGeom prst="rect">
            <a:avLst/>
          </a:prstGeom>
          <a:noFill/>
        </p:spPr>
        <p:txBody>
          <a:bodyPr wrap="none">
            <a:spAutoFit/>
          </a:bodyPr>
          <a:lstStyle/>
          <a:p>
            <a:pPr>
              <a:defRPr/>
            </a:pPr>
            <a:endParaRPr lang="en-US" dirty="0">
              <a:solidFill>
                <a:prstClr val="black"/>
              </a:solidFill>
            </a:endParaRPr>
          </a:p>
        </p:txBody>
      </p:sp>
      <p:sp>
        <p:nvSpPr>
          <p:cNvPr id="6" name="Rectangle 5"/>
          <p:cNvSpPr/>
          <p:nvPr userDrawn="1"/>
        </p:nvSpPr>
        <p:spPr>
          <a:xfrm>
            <a:off x="287338" y="647700"/>
            <a:ext cx="8589962" cy="482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3" name="Subtitle 2"/>
          <p:cNvSpPr>
            <a:spLocks noGrp="1"/>
          </p:cNvSpPr>
          <p:nvPr>
            <p:ph type="subTitle" idx="1"/>
          </p:nvPr>
        </p:nvSpPr>
        <p:spPr>
          <a:xfrm>
            <a:off x="3886200" y="2819401"/>
            <a:ext cx="4724400" cy="2362200"/>
          </a:xfrm>
          <a:prstGeom prst="rect">
            <a:avLst/>
          </a:prstGeom>
        </p:spPr>
        <p:txBody>
          <a:bodyPr/>
          <a:lstStyle>
            <a:lvl1pPr marL="0" marR="0" indent="0" algn="r" defTabSz="457200" rtl="0" eaLnBrk="1" fontAlgn="auto" latinLnBrk="0" hangingPunct="1">
              <a:lnSpc>
                <a:spcPct val="100000"/>
              </a:lnSpc>
              <a:spcBef>
                <a:spcPct val="20000"/>
              </a:spcBef>
              <a:spcAft>
                <a:spcPts val="600"/>
              </a:spcAft>
              <a:buClrTx/>
              <a:buSzTx/>
              <a:buFont typeface="Arial"/>
              <a:buNone/>
              <a:tabLst/>
              <a:defRPr sz="1100" baseline="0">
                <a:solidFill>
                  <a:srgbClr val="5E5C6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ext Placeholder 10"/>
          <p:cNvSpPr>
            <a:spLocks noGrp="1"/>
          </p:cNvSpPr>
          <p:nvPr>
            <p:ph type="body" sz="quarter" idx="13"/>
          </p:nvPr>
        </p:nvSpPr>
        <p:spPr>
          <a:xfrm>
            <a:off x="350520" y="2087726"/>
            <a:ext cx="8229600" cy="376237"/>
          </a:xfrm>
          <a:prstGeom prst="rect">
            <a:avLst/>
          </a:prstGeom>
        </p:spPr>
        <p:txBody>
          <a:bodyPr vert="horz"/>
          <a:lstStyle>
            <a:lvl1pPr algn="r">
              <a:buNone/>
              <a:defRPr sz="1600">
                <a:solidFill>
                  <a:srgbClr val="5E5C60"/>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Text Placeholder 10"/>
          <p:cNvSpPr>
            <a:spLocks noGrp="1"/>
          </p:cNvSpPr>
          <p:nvPr>
            <p:ph type="body" sz="quarter" idx="14"/>
          </p:nvPr>
        </p:nvSpPr>
        <p:spPr>
          <a:xfrm>
            <a:off x="350520" y="1498600"/>
            <a:ext cx="8229600" cy="551026"/>
          </a:xfrm>
          <a:prstGeom prst="rect">
            <a:avLst/>
          </a:prstGeom>
        </p:spPr>
        <p:txBody>
          <a:bodyPr vert="horz"/>
          <a:lstStyle>
            <a:lvl1pPr algn="r">
              <a:buNone/>
              <a:defRPr sz="3000">
                <a:solidFill>
                  <a:srgbClr val="B01D14"/>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itle 12"/>
          <p:cNvSpPr>
            <a:spLocks noGrp="1"/>
          </p:cNvSpPr>
          <p:nvPr>
            <p:ph type="title"/>
          </p:nvPr>
        </p:nvSpPr>
        <p:spPr>
          <a:xfrm>
            <a:off x="76200" y="6477000"/>
            <a:ext cx="8229600" cy="304800"/>
          </a:xfrm>
          <a:prstGeom prst="rect">
            <a:avLst/>
          </a:prstGeom>
        </p:spPr>
        <p:txBody>
          <a:bodyPr/>
          <a:lstStyle>
            <a:lvl1pPr>
              <a:defRPr sz="900" b="1">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1840394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Divider Page">
    <p:spTree>
      <p:nvGrpSpPr>
        <p:cNvPr id="1" name=""/>
        <p:cNvGrpSpPr/>
        <p:nvPr/>
      </p:nvGrpSpPr>
      <p:grpSpPr>
        <a:xfrm>
          <a:off x="0" y="0"/>
          <a:ext cx="0" cy="0"/>
          <a:chOff x="0" y="0"/>
          <a:chExt cx="0" cy="0"/>
        </a:xfrm>
      </p:grpSpPr>
      <p:sp>
        <p:nvSpPr>
          <p:cNvPr id="5" name="TextBox 8"/>
          <p:cNvSpPr txBox="1"/>
          <p:nvPr userDrawn="1"/>
        </p:nvSpPr>
        <p:spPr>
          <a:xfrm>
            <a:off x="1406525" y="2882900"/>
            <a:ext cx="185738" cy="369888"/>
          </a:xfrm>
          <a:prstGeom prst="rect">
            <a:avLst/>
          </a:prstGeom>
          <a:noFill/>
        </p:spPr>
        <p:txBody>
          <a:bodyPr wrap="none">
            <a:spAutoFit/>
          </a:bodyPr>
          <a:lstStyle/>
          <a:p>
            <a:pPr>
              <a:defRPr/>
            </a:pPr>
            <a:endParaRPr lang="en-US" dirty="0">
              <a:solidFill>
                <a:prstClr val="black"/>
              </a:solidFill>
            </a:endParaRPr>
          </a:p>
        </p:txBody>
      </p:sp>
      <p:sp>
        <p:nvSpPr>
          <p:cNvPr id="6" name="Rectangle 5"/>
          <p:cNvSpPr/>
          <p:nvPr userDrawn="1"/>
        </p:nvSpPr>
        <p:spPr>
          <a:xfrm>
            <a:off x="152400" y="647700"/>
            <a:ext cx="8724900" cy="482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3" name="Subtitle 2"/>
          <p:cNvSpPr>
            <a:spLocks noGrp="1"/>
          </p:cNvSpPr>
          <p:nvPr>
            <p:ph type="subTitle" idx="1"/>
          </p:nvPr>
        </p:nvSpPr>
        <p:spPr>
          <a:xfrm>
            <a:off x="3886200" y="2819401"/>
            <a:ext cx="4724400" cy="2362200"/>
          </a:xfrm>
          <a:prstGeom prst="rect">
            <a:avLst/>
          </a:prstGeom>
        </p:spPr>
        <p:txBody>
          <a:bodyPr/>
          <a:lstStyle>
            <a:lvl1pPr marL="0" marR="0" indent="0" algn="r" defTabSz="457200" rtl="0" eaLnBrk="1" fontAlgn="auto" latinLnBrk="0" hangingPunct="1">
              <a:lnSpc>
                <a:spcPct val="100000"/>
              </a:lnSpc>
              <a:spcBef>
                <a:spcPct val="20000"/>
              </a:spcBef>
              <a:spcAft>
                <a:spcPts val="600"/>
              </a:spcAft>
              <a:buClrTx/>
              <a:buSzTx/>
              <a:buFont typeface="Arial"/>
              <a:buNone/>
              <a:tabLst/>
              <a:defRPr sz="1100" baseline="0">
                <a:solidFill>
                  <a:srgbClr val="5E5C6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ext Placeholder 10"/>
          <p:cNvSpPr>
            <a:spLocks noGrp="1"/>
          </p:cNvSpPr>
          <p:nvPr>
            <p:ph type="body" sz="quarter" idx="13"/>
          </p:nvPr>
        </p:nvSpPr>
        <p:spPr>
          <a:xfrm>
            <a:off x="350520" y="2087726"/>
            <a:ext cx="8229600" cy="376237"/>
          </a:xfrm>
          <a:prstGeom prst="rect">
            <a:avLst/>
          </a:prstGeom>
        </p:spPr>
        <p:txBody>
          <a:bodyPr vert="horz"/>
          <a:lstStyle>
            <a:lvl1pPr algn="r">
              <a:buNone/>
              <a:defRPr sz="1600">
                <a:solidFill>
                  <a:srgbClr val="5E5C60"/>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8" name="Text Placeholder 10"/>
          <p:cNvSpPr>
            <a:spLocks noGrp="1"/>
          </p:cNvSpPr>
          <p:nvPr>
            <p:ph type="body" sz="quarter" idx="14"/>
          </p:nvPr>
        </p:nvSpPr>
        <p:spPr>
          <a:xfrm>
            <a:off x="350520" y="1498600"/>
            <a:ext cx="8229600" cy="551026"/>
          </a:xfrm>
          <a:prstGeom prst="rect">
            <a:avLst/>
          </a:prstGeom>
        </p:spPr>
        <p:txBody>
          <a:bodyPr vert="horz"/>
          <a:lstStyle>
            <a:lvl1pPr algn="r">
              <a:buNone/>
              <a:defRPr sz="3000">
                <a:solidFill>
                  <a:srgbClr val="B01D14"/>
                </a:solidFill>
                <a:latin typeface="Times New Roman" pitchFamily="18" charset="0"/>
                <a:cs typeface="Times New Roman" pitchFamily="18"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itle 12"/>
          <p:cNvSpPr>
            <a:spLocks noGrp="1"/>
          </p:cNvSpPr>
          <p:nvPr>
            <p:ph type="title"/>
          </p:nvPr>
        </p:nvSpPr>
        <p:spPr>
          <a:xfrm>
            <a:off x="76200" y="6477000"/>
            <a:ext cx="8229600" cy="304800"/>
          </a:xfrm>
          <a:prstGeom prst="rect">
            <a:avLst/>
          </a:prstGeom>
        </p:spPr>
        <p:txBody>
          <a:bodyPr/>
          <a:lstStyle>
            <a:lvl1pPr>
              <a:defRPr sz="900" b="1">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227758298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609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81000" y="1019175"/>
            <a:ext cx="8686800" cy="52292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125435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6096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381000" y="1019175"/>
            <a:ext cx="8686800" cy="5229225"/>
          </a:xfrm>
          <a:prstGeom prst="rect">
            <a:avLst/>
          </a:prstGeom>
        </p:spPr>
        <p:txBody>
          <a:bodyPr/>
          <a:lstStyle/>
          <a:p>
            <a:endParaRPr lang="en-US" dirty="0"/>
          </a:p>
        </p:txBody>
      </p:sp>
    </p:spTree>
    <p:extLst>
      <p:ext uri="{BB962C8B-B14F-4D97-AF65-F5344CB8AC3E}">
        <p14:creationId xmlns:p14="http://schemas.microsoft.com/office/powerpoint/2010/main" val="191041000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Resume">
    <p:spTree>
      <p:nvGrpSpPr>
        <p:cNvPr id="1" name=""/>
        <p:cNvGrpSpPr/>
        <p:nvPr/>
      </p:nvGrpSpPr>
      <p:grpSpPr>
        <a:xfrm>
          <a:off x="0" y="0"/>
          <a:ext cx="0" cy="0"/>
          <a:chOff x="0" y="0"/>
          <a:chExt cx="0" cy="0"/>
        </a:xfrm>
      </p:grpSpPr>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a:t>Click to edit Master text styles</a:t>
            </a:r>
          </a:p>
          <a:p>
            <a:pPr lvl="1"/>
            <a:r>
              <a:rPr lang="en-US" dirty="0"/>
              <a:t>Second bullet</a:t>
            </a:r>
          </a:p>
          <a:p>
            <a:pPr lvl="2"/>
            <a:r>
              <a:rPr lang="en-US" dirty="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endParaRPr lang="en-US" dirty="0"/>
          </a:p>
        </p:txBody>
      </p:sp>
      <p:sp>
        <p:nvSpPr>
          <p:cNvPr id="9" name="Content Placeholder 2"/>
          <p:cNvSpPr>
            <a:spLocks noGrp="1"/>
          </p:cNvSpPr>
          <p:nvPr>
            <p:ph idx="25" hasCustomPrompt="1"/>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	</a:t>
            </a:r>
          </a:p>
          <a:p>
            <a:pPr lvl="3"/>
            <a:r>
              <a:rPr lang="en-US" dirty="0"/>
              <a:t>											</a:t>
            </a:r>
          </a:p>
        </p:txBody>
      </p:sp>
      <p:sp>
        <p:nvSpPr>
          <p:cNvPr id="13" name="TextBox 12"/>
          <p:cNvSpPr txBox="1"/>
          <p:nvPr userDrawn="1"/>
        </p:nvSpPr>
        <p:spPr>
          <a:xfrm>
            <a:off x="152400" y="2819400"/>
            <a:ext cx="1524000" cy="228600"/>
          </a:xfrm>
          <a:prstGeom prst="rect">
            <a:avLst/>
          </a:prstGeom>
        </p:spPr>
        <p:txBody>
          <a:bodyPr vert="horz" wrap="square" lIns="91440" tIns="45720" rIns="91440" bIns="45720" rtlCol="0" anchor="ctr">
            <a:noAutofit/>
          </a:bodyPr>
          <a:lstStyle/>
          <a:p>
            <a:pPr defTabSz="457200" fontAlgn="auto">
              <a:spcAft>
                <a:spcPts val="0"/>
              </a:spcAft>
            </a:pPr>
            <a:r>
              <a:rPr lang="en-US" sz="900" dirty="0">
                <a:solidFill>
                  <a:prstClr val="black"/>
                </a:solidFill>
                <a:latin typeface="Arial"/>
                <a:cs typeface="Minion Pro"/>
              </a:rPr>
              <a:t>Contact Info:</a:t>
            </a:r>
          </a:p>
        </p:txBody>
      </p:sp>
    </p:spTree>
    <p:extLst>
      <p:ext uri="{BB962C8B-B14F-4D97-AF65-F5344CB8AC3E}">
        <p14:creationId xmlns:p14="http://schemas.microsoft.com/office/powerpoint/2010/main" val="45934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tandard Layout">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153400" cy="1752600"/>
          </a:xfrm>
          <a:prstGeom prst="rect">
            <a:avLst/>
          </a:prstGeom>
        </p:spPr>
        <p:txBody>
          <a:bodyPr/>
          <a:lstStyle>
            <a:lvl1pPr>
              <a:lnSpc>
                <a:spcPct val="130000"/>
              </a:lnSpc>
              <a:spcBef>
                <a:spcPts val="0"/>
              </a:spcBef>
              <a:buFont typeface="Wingdings" pitchFamily="2" charset="2"/>
              <a:buChar char="§"/>
              <a:defRPr lang="en-US" sz="1400" kern="120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lvl="0"/>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
        <p:nvSpPr>
          <p:cNvPr id="11" name="Text Placeholder 10"/>
          <p:cNvSpPr>
            <a:spLocks noGrp="1"/>
          </p:cNvSpPr>
          <p:nvPr>
            <p:ph type="body" sz="quarter" idx="14"/>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5"/>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Slide Number Placeholder 5"/>
          <p:cNvSpPr>
            <a:spLocks noGrp="1"/>
          </p:cNvSpPr>
          <p:nvPr>
            <p:ph type="sldNum" sz="quarter" idx="16"/>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sp>
        <p:nvSpPr>
          <p:cNvPr id="15" name="Content Placeholder 14"/>
          <p:cNvSpPr>
            <a:spLocks noGrp="1"/>
          </p:cNvSpPr>
          <p:nvPr>
            <p:ph sz="quarter" idx="20"/>
          </p:nvPr>
        </p:nvSpPr>
        <p:spPr>
          <a:xfrm>
            <a:off x="3048000" y="2819400"/>
            <a:ext cx="5562600" cy="2971800"/>
          </a:xfrm>
          <a:prstGeom prst="rect">
            <a:avLst/>
          </a:prstGeom>
        </p:spPr>
        <p:txBody>
          <a:bodyPr/>
          <a:lstStyle>
            <a:lvl1pPr>
              <a:lnSpc>
                <a:spcPct val="130000"/>
              </a:lnSpc>
              <a:spcBef>
                <a:spcPts val="0"/>
              </a:spcBef>
              <a:defRPr lang="en-US" sz="1400" kern="1200" dirty="0" smtClean="0">
                <a:solidFill>
                  <a:schemeClr val="tx1"/>
                </a:solidFill>
                <a:latin typeface="+mj-lt"/>
                <a:ea typeface="+mn-ea"/>
                <a:cs typeface="+mn-cs"/>
              </a:defRPr>
            </a:lvl1pPr>
            <a:lvl2pPr>
              <a:lnSpc>
                <a:spcPct val="130000"/>
              </a:lnSpc>
              <a:spcBef>
                <a:spcPts val="0"/>
              </a:spcBef>
              <a:defRPr lang="en-US" sz="1400" kern="1200" dirty="0" smtClean="0">
                <a:solidFill>
                  <a:schemeClr val="tx1"/>
                </a:solidFill>
                <a:latin typeface="+mj-lt"/>
                <a:ea typeface="+mn-ea"/>
                <a:cs typeface="+mn-cs"/>
              </a:defRPr>
            </a:lvl2pPr>
            <a:lvl3pPr>
              <a:lnSpc>
                <a:spcPct val="130000"/>
              </a:lnSpc>
              <a:spcBef>
                <a:spcPts val="0"/>
              </a:spcBef>
              <a:defRPr lang="en-US" sz="1400" kern="1200" dirty="0" smtClean="0">
                <a:solidFill>
                  <a:schemeClr val="tx1"/>
                </a:solidFill>
                <a:latin typeface="+mj-lt"/>
                <a:ea typeface="+mn-ea"/>
                <a:cs typeface="+mn-cs"/>
              </a:defRPr>
            </a:lvl3pPr>
          </a:lstStyle>
          <a:p>
            <a:pPr marL="342900" lvl="0" indent="-342900" algn="l" defTabSz="457200" rtl="0" eaLnBrk="0" fontAlgn="base" hangingPunct="0">
              <a:spcBef>
                <a:spcPct val="20000"/>
              </a:spcBef>
              <a:spcAft>
                <a:spcPct val="0"/>
              </a:spcAft>
              <a:buFont typeface="Wingdings" pitchFamily="2" charset="2"/>
              <a:buChar char="§"/>
            </a:pPr>
            <a:r>
              <a:rPr lang="en-US" dirty="0"/>
              <a:t>Click to edit Master text styles</a:t>
            </a:r>
          </a:p>
          <a:p>
            <a:pPr lvl="1"/>
            <a:r>
              <a:rPr lang="en-US" dirty="0"/>
              <a:t>Second level</a:t>
            </a:r>
          </a:p>
          <a:p>
            <a:pPr marL="1143000" lvl="2" indent="-228600" algn="l" defTabSz="457200" rtl="0" eaLnBrk="0" fontAlgn="base" hangingPunct="0">
              <a:lnSpc>
                <a:spcPct val="130000"/>
              </a:lnSpc>
              <a:spcBef>
                <a:spcPts val="0"/>
              </a:spcBef>
              <a:spcAft>
                <a:spcPct val="0"/>
              </a:spcAft>
              <a:buFont typeface="Courier New" pitchFamily="49" charset="0"/>
              <a:buChar char="o"/>
            </a:pPr>
            <a:r>
              <a:rPr lang="en-US" dirty="0"/>
              <a:t>Third level</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table of content no subhead">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83078" y="1362974"/>
            <a:ext cx="7944929" cy="4675517"/>
          </a:xfrm>
          <a:prstGeom prst="rect">
            <a:avLst/>
          </a:prstGeom>
        </p:spPr>
        <p:txBody>
          <a:bodyPr/>
          <a:lstStyle>
            <a:lvl1pPr marL="233363" indent="-233363">
              <a:spcBef>
                <a:spcPts val="600"/>
              </a:spcBef>
              <a:spcAft>
                <a:spcPts val="600"/>
              </a:spcAft>
              <a:buFont typeface="Arial" pitchFamily="34" charset="0"/>
              <a:buChar char="•"/>
              <a:defRPr lang="en-US" sz="1200" kern="1200" dirty="0" smtClean="0">
                <a:solidFill>
                  <a:schemeClr val="tx1"/>
                </a:solidFill>
                <a:latin typeface="+mj-lt"/>
                <a:ea typeface="+mn-ea"/>
                <a:cs typeface="Arial" pitchFamily="34" charset="0"/>
              </a:defRPr>
            </a:lvl1pPr>
            <a:lvl2pPr marL="457200" indent="-223838">
              <a:buClr>
                <a:srgbClr val="5E5C60"/>
              </a:buClr>
              <a:buFont typeface="Arial" pitchFamily="34" charset="0"/>
              <a:buChar char="–"/>
              <a:defRPr sz="1200">
                <a:solidFill>
                  <a:schemeClr val="tx1"/>
                </a:solidFill>
                <a:latin typeface="+mj-lt"/>
                <a:cs typeface="Arial" pitchFamily="34" charset="0"/>
              </a:defRPr>
            </a:lvl2pPr>
            <a:lvl3pPr marL="690563" indent="-233363">
              <a:buFont typeface="Courier New" pitchFamily="49" charset="0"/>
              <a:buChar char="o"/>
              <a:defRPr sz="1200">
                <a:solidFill>
                  <a:schemeClr val="tx1"/>
                </a:solidFill>
                <a:latin typeface="+mj-lt"/>
                <a:cs typeface="Arial" pitchFamily="34" charset="0"/>
              </a:defRPr>
            </a:lvl3pPr>
            <a:lvl4pPr>
              <a:buFontTx/>
              <a:buNone/>
              <a:defRPr sz="1200">
                <a:solidFill>
                  <a:srgbClr val="5E5C60"/>
                </a:solidFill>
                <a:latin typeface="+mj-lt"/>
                <a:cs typeface="Minion Pro"/>
              </a:defRPr>
            </a:lvl4pPr>
            <a:lvl5pPr>
              <a:buFontTx/>
              <a:buNone/>
              <a:defRPr sz="1700">
                <a:solidFill>
                  <a:srgbClr val="5E5C60"/>
                </a:solidFill>
                <a:latin typeface="Minion Pro"/>
                <a:cs typeface="Minion Pro"/>
              </a:defRPr>
            </a:lvl5pPr>
          </a:lstStyle>
          <a:p>
            <a:pPr lvl="0"/>
            <a:r>
              <a:rPr lang="en-US" dirty="0"/>
              <a:t>Click to edit Master text styles </a:t>
            </a:r>
          </a:p>
          <a:p>
            <a:pPr lvl="3"/>
            <a:r>
              <a:rPr lang="en-US" dirty="0"/>
              <a:t> </a:t>
            </a:r>
          </a:p>
        </p:txBody>
      </p:sp>
      <p:sp>
        <p:nvSpPr>
          <p:cNvPr id="4" name="Slide Number Placeholder 5"/>
          <p:cNvSpPr>
            <a:spLocks noGrp="1"/>
          </p:cNvSpPr>
          <p:nvPr>
            <p:ph type="sldNum" sz="quarter" idx="16"/>
          </p:nvPr>
        </p:nvSpPr>
        <p:spPr/>
        <p:txBody>
          <a:bodyPr/>
          <a:lstStyle>
            <a:lvl1pPr>
              <a:defRPr/>
            </a:lvl1pPr>
          </a:lstStyle>
          <a:p>
            <a:pPr>
              <a:defRPr/>
            </a:pPr>
            <a:fld id="{F4688909-868C-417F-99E1-1828E926F449}"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5" name="Text Placeholder 10"/>
          <p:cNvSpPr>
            <a:spLocks noGrp="1"/>
          </p:cNvSpPr>
          <p:nvPr>
            <p:ph type="body" sz="quarter" idx="17" hasCustomPrompt="1"/>
          </p:nvPr>
        </p:nvSpPr>
        <p:spPr>
          <a:xfrm>
            <a:off x="179433" y="301752"/>
            <a:ext cx="8455609" cy="381000"/>
          </a:xfrm>
          <a:prstGeom prst="rect">
            <a:avLst/>
          </a:prstGeom>
        </p:spPr>
        <p:txBody>
          <a:bodyPr vert="horz" anchor="b" anchorCtr="0"/>
          <a:lstStyle>
            <a:lvl1pPr marL="0" indent="0">
              <a:spcBef>
                <a:spcPts val="0"/>
              </a:spcBef>
              <a:buNone/>
              <a:defRPr sz="2000" b="1"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7" name="Text Placeholder 10"/>
          <p:cNvSpPr>
            <a:spLocks noGrp="1"/>
          </p:cNvSpPr>
          <p:nvPr>
            <p:ph type="body" sz="quarter" idx="20" hasCustomPrompt="1"/>
          </p:nvPr>
        </p:nvSpPr>
        <p:spPr>
          <a:xfrm>
            <a:off x="182880" y="64008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9" name="Text Placeholder 2"/>
          <p:cNvSpPr>
            <a:spLocks noGrp="1"/>
          </p:cNvSpPr>
          <p:nvPr>
            <p:ph type="body" sz="quarter" idx="21"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336381097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lvl1pPr>
              <a:defRPr/>
            </a:lvl1pPr>
          </a:lstStyle>
          <a:p>
            <a:pPr>
              <a:defRPr/>
            </a:pPr>
            <a:fld id="{3F2C8EBD-0847-4131-A90B-3FC8F94D70B7}"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7" name="Text Placeholder 10"/>
          <p:cNvSpPr>
            <a:spLocks noGrp="1"/>
          </p:cNvSpPr>
          <p:nvPr>
            <p:ph type="body" sz="quarter" idx="17" hasCustomPrompt="1"/>
          </p:nvPr>
        </p:nvSpPr>
        <p:spPr>
          <a:xfrm>
            <a:off x="179433" y="381000"/>
            <a:ext cx="8455609" cy="381000"/>
          </a:xfrm>
          <a:prstGeom prst="rect">
            <a:avLst/>
          </a:prstGeom>
        </p:spPr>
        <p:txBody>
          <a:bodyPr vert="horz" anchor="b" anchorCtr="0"/>
          <a:lstStyle>
            <a:lvl1pPr marL="0" indent="0">
              <a:spcBef>
                <a:spcPts val="0"/>
              </a:spcBef>
              <a:buNone/>
              <a:defRPr sz="2000" b="0"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Slide Title</a:t>
            </a:r>
          </a:p>
        </p:txBody>
      </p:sp>
      <p:sp>
        <p:nvSpPr>
          <p:cNvPr id="10" name="Text Placeholder 10"/>
          <p:cNvSpPr>
            <a:spLocks noGrp="1"/>
          </p:cNvSpPr>
          <p:nvPr>
            <p:ph type="body" sz="quarter" idx="20" hasCustomPrompt="1"/>
          </p:nvPr>
        </p:nvSpPr>
        <p:spPr>
          <a:xfrm>
            <a:off x="274319" y="751940"/>
            <a:ext cx="8274457" cy="381000"/>
          </a:xfrm>
          <a:prstGeom prst="rect">
            <a:avLst/>
          </a:prstGeom>
        </p:spPr>
        <p:txBody>
          <a:bodyPr vert="horz" anchor="t" anchorCtr="0"/>
          <a:lstStyle>
            <a:lvl1pPr marL="0" indent="0">
              <a:spcBef>
                <a:spcPts val="0"/>
              </a:spcBef>
              <a:buNone/>
              <a:defRPr sz="1500">
                <a:solidFill>
                  <a:schemeClr val="tx1">
                    <a:lumMod val="50000"/>
                    <a:lumOff val="50000"/>
                  </a:schemeClr>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
        <p:nvSpPr>
          <p:cNvPr id="12" name="Content Placeholder 8"/>
          <p:cNvSpPr>
            <a:spLocks noGrp="1"/>
          </p:cNvSpPr>
          <p:nvPr>
            <p:ph sz="quarter" idx="19"/>
          </p:nvPr>
        </p:nvSpPr>
        <p:spPr>
          <a:xfrm>
            <a:off x="405444"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3" name="Content Placeholder 8"/>
          <p:cNvSpPr>
            <a:spLocks noGrp="1"/>
          </p:cNvSpPr>
          <p:nvPr>
            <p:ph sz="quarter" idx="21"/>
          </p:nvPr>
        </p:nvSpPr>
        <p:spPr>
          <a:xfrm>
            <a:off x="4523068"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2"/>
          <p:cNvSpPr>
            <a:spLocks noGrp="1"/>
          </p:cNvSpPr>
          <p:nvPr>
            <p:ph type="body" sz="quarter" idx="22"/>
          </p:nvPr>
        </p:nvSpPr>
        <p:spPr>
          <a:xfrm>
            <a:off x="405444"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5" name="Text Placeholder 2"/>
          <p:cNvSpPr>
            <a:spLocks noGrp="1"/>
          </p:cNvSpPr>
          <p:nvPr>
            <p:ph type="body" sz="quarter" idx="23"/>
          </p:nvPr>
        </p:nvSpPr>
        <p:spPr>
          <a:xfrm>
            <a:off x="4523068"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6" name="Text Placeholder 2"/>
          <p:cNvSpPr>
            <a:spLocks noGrp="1"/>
          </p:cNvSpPr>
          <p:nvPr>
            <p:ph type="body" sz="quarter" idx="24"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a:t>Click to Add Sources and Notes </a:t>
            </a:r>
          </a:p>
        </p:txBody>
      </p:sp>
    </p:spTree>
    <p:extLst>
      <p:ext uri="{BB962C8B-B14F-4D97-AF65-F5344CB8AC3E}">
        <p14:creationId xmlns:p14="http://schemas.microsoft.com/office/powerpoint/2010/main" val="235019070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15"/>
          </p:nvPr>
        </p:nvSpPr>
        <p:spPr/>
        <p:txBody>
          <a:bodyPr/>
          <a:lstStyle>
            <a:lvl1pPr>
              <a:defRPr/>
            </a:lvl1pPr>
          </a:lstStyle>
          <a:p>
            <a:pPr>
              <a:defRPr/>
            </a:pPr>
            <a:fld id="{1F240CCD-C4FC-4740-A357-1287581EBA8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70739419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New Empty Pag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18288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3" name="Slide Number Placeholder 5"/>
          <p:cNvSpPr>
            <a:spLocks noGrp="1"/>
          </p:cNvSpPr>
          <p:nvPr>
            <p:ph type="sldNum" sz="quarter" idx="25"/>
          </p:nvPr>
        </p:nvSpPr>
        <p:spPr/>
        <p:txBody>
          <a:bodyPr/>
          <a:lstStyle>
            <a:lvl1pPr>
              <a:defRPr/>
            </a:lvl1pPr>
          </a:lstStyle>
          <a:p>
            <a:pPr>
              <a:defRPr/>
            </a:pPr>
            <a:fld id="{B37FA8C0-43C0-4460-8243-047ED1820C3F}"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
        <p:nvSpPr>
          <p:cNvPr id="4" name="Text Placeholder 10"/>
          <p:cNvSpPr>
            <a:spLocks noGrp="1"/>
          </p:cNvSpPr>
          <p:nvPr>
            <p:ph type="body" sz="quarter" idx="20" hasCustomPrompt="1"/>
          </p:nvPr>
        </p:nvSpPr>
        <p:spPr>
          <a:xfrm>
            <a:off x="182880" y="68580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Add Subtitle</a:t>
            </a:r>
          </a:p>
        </p:txBody>
      </p:sp>
    </p:spTree>
    <p:extLst>
      <p:ext uri="{BB962C8B-B14F-4D97-AF65-F5344CB8AC3E}">
        <p14:creationId xmlns:p14="http://schemas.microsoft.com/office/powerpoint/2010/main" val="4920069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4" name="Slide Number Placeholder 5"/>
          <p:cNvSpPr>
            <a:spLocks noGrp="1"/>
          </p:cNvSpPr>
          <p:nvPr>
            <p:ph type="sldNum" sz="quarter" idx="20"/>
          </p:nvPr>
        </p:nvSpPr>
        <p:spPr/>
        <p:txBody>
          <a:bodyPr/>
          <a:lstStyle>
            <a:lvl1pPr>
              <a:defRPr/>
            </a:lvl1pPr>
          </a:lstStyle>
          <a:p>
            <a:pPr>
              <a:defRPr/>
            </a:pPr>
            <a:fld id="{633E7AC5-C0DF-44A3-B294-0296E3050AD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49098062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20"/>
          </p:nvPr>
        </p:nvSpPr>
        <p:spPr/>
        <p:txBody>
          <a:bodyPr/>
          <a:lstStyle>
            <a:lvl1pPr>
              <a:defRPr/>
            </a:lvl1pPr>
          </a:lstStyle>
          <a:p>
            <a:pPr>
              <a:defRPr/>
            </a:pPr>
            <a:fld id="{ECFC0A13-5042-46BC-BFE0-345A6FD2CAF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12986975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wo Bullet Columns v1">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10"/>
          <p:cNvSpPr>
            <a:spLocks noGrp="1"/>
          </p:cNvSpPr>
          <p:nvPr>
            <p:ph type="body" sz="quarter" idx="16"/>
          </p:nvPr>
        </p:nvSpPr>
        <p:spPr>
          <a:xfrm>
            <a:off x="274320" y="461963"/>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Text Placeholder 10"/>
          <p:cNvSpPr>
            <a:spLocks noGrp="1"/>
          </p:cNvSpPr>
          <p:nvPr>
            <p:ph type="body" sz="quarter" idx="17"/>
          </p:nvPr>
        </p:nvSpPr>
        <p:spPr>
          <a:xfrm>
            <a:off x="274320" y="85726"/>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22"/>
          </p:nvPr>
        </p:nvSpPr>
        <p:spPr/>
        <p:txBody>
          <a:bodyPr/>
          <a:lstStyle>
            <a:lvl1pPr>
              <a:defRPr/>
            </a:lvl1pPr>
          </a:lstStyle>
          <a:p>
            <a:pPr>
              <a:defRPr/>
            </a:pPr>
            <a:fld id="{715D5C8A-6F93-4971-9C5F-43A25E069B5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62561036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wo Bullet Columns no subtitle">
    <p:spTree>
      <p:nvGrpSpPr>
        <p:cNvPr id="1" name=""/>
        <p:cNvGrpSpPr/>
        <p:nvPr/>
      </p:nvGrpSpPr>
      <p:grpSpPr>
        <a:xfrm>
          <a:off x="0" y="0"/>
          <a:ext cx="0" cy="0"/>
          <a:chOff x="0" y="0"/>
          <a:chExt cx="0" cy="0"/>
        </a:xfrm>
      </p:grpSpPr>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3"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Slide Number Placeholder 5"/>
          <p:cNvSpPr>
            <a:spLocks noGrp="1"/>
          </p:cNvSpPr>
          <p:nvPr>
            <p:ph type="sldNum" sz="quarter" idx="22"/>
          </p:nvPr>
        </p:nvSpPr>
        <p:spPr/>
        <p:txBody>
          <a:bodyPr/>
          <a:lstStyle>
            <a:lvl1pPr>
              <a:defRPr/>
            </a:lvl1pPr>
          </a:lstStyle>
          <a:p>
            <a:pPr>
              <a:defRPr/>
            </a:pPr>
            <a:fld id="{02A16DA4-431A-4F52-90A5-E4FA61B37EDE}"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96589692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wo Bullet Columns v2">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2"/>
          <p:cNvSpPr>
            <a:spLocks noGrp="1"/>
          </p:cNvSpPr>
          <p:nvPr>
            <p:ph idx="13"/>
          </p:nvPr>
        </p:nvSpPr>
        <p:spPr>
          <a:xfrm>
            <a:off x="457200" y="914401"/>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3"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Text Placeholder 10"/>
          <p:cNvSpPr>
            <a:spLocks noGrp="1"/>
          </p:cNvSpPr>
          <p:nvPr>
            <p:ph type="body" sz="quarter" idx="17"/>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21"/>
          </p:nvPr>
        </p:nvSpPr>
        <p:spPr/>
        <p:txBody>
          <a:bodyPr/>
          <a:lstStyle>
            <a:lvl1pPr>
              <a:defRPr/>
            </a:lvl1pPr>
          </a:lstStyle>
          <a:p>
            <a:pPr>
              <a:defRPr/>
            </a:pPr>
            <a:fld id="{6A337938-A3B4-4C9A-8276-9BD28856E90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06532071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_Two Bullet Columns no subtitle">
    <p:spTree>
      <p:nvGrpSpPr>
        <p:cNvPr id="1" name=""/>
        <p:cNvGrpSpPr/>
        <p:nvPr/>
      </p:nvGrpSpPr>
      <p:grpSpPr>
        <a:xfrm>
          <a:off x="0" y="0"/>
          <a:ext cx="0" cy="0"/>
          <a:chOff x="0" y="0"/>
          <a:chExt cx="0" cy="0"/>
        </a:xfrm>
      </p:grpSpPr>
      <p:sp>
        <p:nvSpPr>
          <p:cNvPr id="8" name="Content Placeholder 2"/>
          <p:cNvSpPr>
            <a:spLocks noGrp="1"/>
          </p:cNvSpPr>
          <p:nvPr>
            <p:ph idx="13"/>
          </p:nvPr>
        </p:nvSpPr>
        <p:spPr>
          <a:xfrm>
            <a:off x="457200" y="914400"/>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a:t>
            </a:r>
          </a:p>
          <a:p>
            <a:pPr lvl="0"/>
            <a:r>
              <a:rPr lang="en-US" dirty="0"/>
              <a:t>text styles	</a:t>
            </a:r>
          </a:p>
          <a:p>
            <a:pPr lvl="3"/>
            <a:r>
              <a:rPr lang="en-US" dirty="0"/>
              <a:t>											</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9"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5" name="Slide Number Placeholder 5"/>
          <p:cNvSpPr>
            <a:spLocks noGrp="1"/>
          </p:cNvSpPr>
          <p:nvPr>
            <p:ph type="sldNum" sz="quarter" idx="21"/>
          </p:nvPr>
        </p:nvSpPr>
        <p:spPr/>
        <p:txBody>
          <a:bodyPr/>
          <a:lstStyle>
            <a:lvl1pPr>
              <a:defRPr/>
            </a:lvl1pPr>
          </a:lstStyle>
          <a:p>
            <a:pPr>
              <a:defRPr/>
            </a:pPr>
            <a:fld id="{148EB8F8-BAB0-4C35-894D-DD6DAC2891A2}"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722152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opy and Graph no subtitle">
    <p:spTree>
      <p:nvGrpSpPr>
        <p:cNvPr id="1" name=""/>
        <p:cNvGrpSpPr/>
        <p:nvPr/>
      </p:nvGrpSpPr>
      <p:grpSpPr>
        <a:xfrm>
          <a:off x="0" y="0"/>
          <a:ext cx="0" cy="0"/>
          <a:chOff x="0" y="0"/>
          <a:chExt cx="0" cy="0"/>
        </a:xfrm>
      </p:grpSpPr>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2" name="Slide Number Placeholder 5"/>
          <p:cNvSpPr>
            <a:spLocks noGrp="1"/>
          </p:cNvSpPr>
          <p:nvPr>
            <p:ph type="sldNum" sz="quarter" idx="18"/>
          </p:nvPr>
        </p:nvSpPr>
        <p:spPr>
          <a:xfrm>
            <a:off x="6667500" y="6446695"/>
            <a:ext cx="495300" cy="365125"/>
          </a:xfrm>
          <a:prstGeom prst="rect">
            <a:avLst/>
          </a:prstGeom>
        </p:spPr>
        <p:txBody>
          <a:bodyPr/>
          <a:lstStyle>
            <a:lvl1pPr>
              <a:defRPr/>
            </a:lvl1pPr>
          </a:lstStyle>
          <a:p>
            <a:pPr>
              <a:defRPr/>
            </a:pPr>
            <a:fld id="{6A778C46-885F-4262-824A-4B7F63570494}" type="slidenum">
              <a:rPr lang="en-US"/>
              <a:pPr>
                <a:defRPr/>
              </a:pPr>
              <a:t>‹#›</a:t>
            </a:fld>
            <a:endParaRPr lang="en-US" dirty="0"/>
          </a:p>
        </p:txBody>
      </p:sp>
      <p:pic>
        <p:nvPicPr>
          <p:cNvPr id="19" name="Picture 10"/>
          <p:cNvPicPr>
            <a:picLocks noChangeAspect="1"/>
          </p:cNvPicPr>
          <p:nvPr userDrawn="1"/>
        </p:nvPicPr>
        <p:blipFill>
          <a:blip r:embed="rId2" cstate="print"/>
          <a:srcRect/>
          <a:stretch>
            <a:fillRect/>
          </a:stretch>
        </p:blipFill>
        <p:spPr bwMode="auto">
          <a:xfrm>
            <a:off x="4518819" y="914400"/>
            <a:ext cx="40386" cy="4846320"/>
          </a:xfrm>
          <a:prstGeom prst="rect">
            <a:avLst/>
          </a:prstGeom>
          <a:noFill/>
          <a:ln w="9525">
            <a:noFill/>
            <a:miter lim="800000"/>
            <a:headEnd/>
            <a:tailEnd/>
          </a:ln>
        </p:spPr>
      </p:pic>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Copy and Graph">
    <p:spTree>
      <p:nvGrpSpPr>
        <p:cNvPr id="1" name=""/>
        <p:cNvGrpSpPr/>
        <p:nvPr/>
      </p:nvGrpSpPr>
      <p:grpSpPr>
        <a:xfrm>
          <a:off x="0" y="0"/>
          <a:ext cx="0" cy="0"/>
          <a:chOff x="0" y="0"/>
          <a:chExt cx="0" cy="0"/>
        </a:xfrm>
      </p:grpSpPr>
      <p:sp>
        <p:nvSpPr>
          <p:cNvPr id="1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12" name="Text Placeholder 10"/>
          <p:cNvSpPr>
            <a:spLocks noGrp="1"/>
          </p:cNvSpPr>
          <p:nvPr>
            <p:ph type="body" sz="quarter" idx="17"/>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4"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8"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20"/>
          </p:nvPr>
        </p:nvSpPr>
        <p:spPr/>
        <p:txBody>
          <a:bodyPr/>
          <a:lstStyle>
            <a:lvl1pPr>
              <a:defRPr/>
            </a:lvl1pPr>
          </a:lstStyle>
          <a:p>
            <a:pPr>
              <a:defRPr/>
            </a:pPr>
            <a:fld id="{69B8AD97-5DEC-424A-9602-53AB9DFEB54A}"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32034938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Copy and Graph no subtitle">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2" cstate="print"/>
          <a:srcRect/>
          <a:stretch>
            <a:fillRect/>
          </a:stretch>
        </p:blipFill>
        <p:spPr bwMode="auto">
          <a:xfrm>
            <a:off x="4519613" y="914400"/>
            <a:ext cx="39687" cy="4846638"/>
          </a:xfrm>
          <a:prstGeom prst="rect">
            <a:avLst/>
          </a:prstGeom>
          <a:noFill/>
          <a:ln w="9525">
            <a:noFill/>
            <a:miter lim="800000"/>
            <a:headEnd/>
            <a:tailEnd/>
          </a:ln>
        </p:spPr>
      </p:pic>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a:t>Click icon to add chart</a:t>
            </a:r>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20"/>
          </p:nvPr>
        </p:nvSpPr>
        <p:spPr/>
        <p:txBody>
          <a:bodyPr/>
          <a:lstStyle>
            <a:lvl1pPr>
              <a:defRPr/>
            </a:lvl1pPr>
          </a:lstStyle>
          <a:p>
            <a:pPr>
              <a:defRPr/>
            </a:pPr>
            <a:fld id="{A6CE340C-D395-4D77-8D77-5841AA3BA08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72645000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pic>
        <p:nvPicPr>
          <p:cNvPr id="8" name="Picture 10"/>
          <p:cNvPicPr>
            <a:picLocks noChangeAspect="1"/>
          </p:cNvPicPr>
          <p:nvPr/>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0" name="Content Placeholder 2"/>
          <p:cNvSpPr>
            <a:spLocks noGrp="1"/>
          </p:cNvSpPr>
          <p:nvPr>
            <p:ph idx="15"/>
          </p:nvPr>
        </p:nvSpPr>
        <p:spPr>
          <a:xfrm>
            <a:off x="4612341"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3" name="Chart Placeholder 12"/>
          <p:cNvSpPr>
            <a:spLocks noGrp="1"/>
          </p:cNvSpPr>
          <p:nvPr>
            <p:ph type="chart" sz="quarter" idx="16"/>
          </p:nvPr>
        </p:nvSpPr>
        <p:spPr>
          <a:xfrm>
            <a:off x="4612659"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2" name="Chart Placeholder 12"/>
          <p:cNvSpPr>
            <a:spLocks noGrp="1"/>
          </p:cNvSpPr>
          <p:nvPr>
            <p:ph type="chart" sz="quarter" idx="18"/>
          </p:nvPr>
        </p:nvSpPr>
        <p:spPr>
          <a:xfrm>
            <a:off x="381000"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14"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7"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Slide Number Placeholder 5"/>
          <p:cNvSpPr>
            <a:spLocks noGrp="1"/>
          </p:cNvSpPr>
          <p:nvPr>
            <p:ph type="sldNum" sz="quarter" idx="19"/>
          </p:nvPr>
        </p:nvSpPr>
        <p:spPr/>
        <p:txBody>
          <a:bodyPr/>
          <a:lstStyle>
            <a:lvl1pPr>
              <a:defRPr/>
            </a:lvl1pPr>
          </a:lstStyle>
          <a:p>
            <a:pPr>
              <a:defRPr/>
            </a:pPr>
            <a:fld id="{319E27AE-08A9-46CD-8FDF-5B58857A1F2B}"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9425789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_Two Graphs no subtitle">
    <p:spTree>
      <p:nvGrpSpPr>
        <p:cNvPr id="1" name=""/>
        <p:cNvGrpSpPr/>
        <p:nvPr/>
      </p:nvGrpSpPr>
      <p:grpSpPr>
        <a:xfrm>
          <a:off x="0" y="0"/>
          <a:ext cx="0" cy="0"/>
          <a:chOff x="0" y="0"/>
          <a:chExt cx="0" cy="0"/>
        </a:xfrm>
      </p:grpSpPr>
      <p:pic>
        <p:nvPicPr>
          <p:cNvPr id="7" name="Picture 10"/>
          <p:cNvPicPr>
            <a:picLocks noChangeAspect="1"/>
          </p:cNvPicPr>
          <p:nvPr userDrawn="1"/>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4" name="Text Placeholder 10"/>
          <p:cNvSpPr>
            <a:spLocks noGrp="1"/>
          </p:cNvSpPr>
          <p:nvPr>
            <p:ph type="body" sz="quarter" idx="1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9" name="Content Placeholder 2"/>
          <p:cNvSpPr>
            <a:spLocks noGrp="1"/>
          </p:cNvSpPr>
          <p:nvPr>
            <p:ph idx="15"/>
          </p:nvPr>
        </p:nvSpPr>
        <p:spPr>
          <a:xfrm>
            <a:off x="4606302"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6"/>
          </p:nvPr>
        </p:nvSpPr>
        <p:spPr>
          <a:xfrm>
            <a:off x="4606620"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31"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18"/>
          </p:nvPr>
        </p:nvSpPr>
        <p:spPr>
          <a:xfrm>
            <a:off x="381318"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a:t>Click icon to add chart</a:t>
            </a:r>
          </a:p>
        </p:txBody>
      </p:sp>
      <p:sp>
        <p:nvSpPr>
          <p:cNvPr id="8" name="Slide Number Placeholder 5"/>
          <p:cNvSpPr>
            <a:spLocks noGrp="1"/>
          </p:cNvSpPr>
          <p:nvPr>
            <p:ph type="sldNum" sz="quarter" idx="20"/>
          </p:nvPr>
        </p:nvSpPr>
        <p:spPr/>
        <p:txBody>
          <a:bodyPr/>
          <a:lstStyle>
            <a:lvl1pPr>
              <a:defRPr/>
            </a:lvl1pPr>
          </a:lstStyle>
          <a:p>
            <a:pPr>
              <a:defRPr/>
            </a:pPr>
            <a:fld id="{426188DF-A252-4FA0-B3F7-945AC2B4589F}"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47316402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3 graphs small">
    <p:spTree>
      <p:nvGrpSpPr>
        <p:cNvPr id="1" name=""/>
        <p:cNvGrpSpPr/>
        <p:nvPr/>
      </p:nvGrpSpPr>
      <p:grpSpPr>
        <a:xfrm>
          <a:off x="0" y="0"/>
          <a:ext cx="0" cy="0"/>
          <a:chOff x="0" y="0"/>
          <a:chExt cx="0" cy="0"/>
        </a:xfrm>
      </p:grpSpPr>
      <p:sp>
        <p:nvSpPr>
          <p:cNvPr id="13"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2"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9" name="Content Placeholder 2"/>
          <p:cNvSpPr>
            <a:spLocks noGrp="1"/>
          </p:cNvSpPr>
          <p:nvPr>
            <p:ph idx="17"/>
          </p:nvPr>
        </p:nvSpPr>
        <p:spPr>
          <a:xfrm>
            <a:off x="417071"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18"/>
          </p:nvPr>
        </p:nvSpPr>
        <p:spPr>
          <a:xfrm>
            <a:off x="417389"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2"/>
          </p:nvPr>
        </p:nvSpPr>
        <p:spPr>
          <a:xfrm>
            <a:off x="4656138" y="1405388"/>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
          <p:cNvSpPr>
            <a:spLocks noGrp="1"/>
          </p:cNvSpPr>
          <p:nvPr>
            <p:ph idx="23"/>
          </p:nvPr>
        </p:nvSpPr>
        <p:spPr>
          <a:xfrm>
            <a:off x="4655820"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4" name="Chart Placeholder 12"/>
          <p:cNvSpPr>
            <a:spLocks noGrp="1"/>
          </p:cNvSpPr>
          <p:nvPr>
            <p:ph type="chart" sz="quarter" idx="24"/>
          </p:nvPr>
        </p:nvSpPr>
        <p:spPr>
          <a:xfrm>
            <a:off x="4656138" y="3962400"/>
            <a:ext cx="3992562" cy="1798320"/>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5" name="Content Placeholder 26"/>
          <p:cNvSpPr>
            <a:spLocks noGrp="1"/>
          </p:cNvSpPr>
          <p:nvPr>
            <p:ph sz="quarter" idx="25"/>
          </p:nvPr>
        </p:nvSpPr>
        <p:spPr>
          <a:xfrm>
            <a:off x="414023" y="914400"/>
            <a:ext cx="3995928" cy="2458719"/>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
        <p:nvSpPr>
          <p:cNvPr id="11" name="Slide Number Placeholder 5"/>
          <p:cNvSpPr>
            <a:spLocks noGrp="1"/>
          </p:cNvSpPr>
          <p:nvPr>
            <p:ph type="sldNum" sz="quarter" idx="26"/>
          </p:nvPr>
        </p:nvSpPr>
        <p:spPr/>
        <p:txBody>
          <a:bodyPr/>
          <a:lstStyle>
            <a:lvl1pPr>
              <a:defRPr/>
            </a:lvl1pPr>
          </a:lstStyle>
          <a:p>
            <a:pPr>
              <a:defRPr/>
            </a:pPr>
            <a:fld id="{C4FBD4EB-9975-41F9-967E-AF470887E53B}"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96216927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3 graphs small no subtitle">
    <p:spTree>
      <p:nvGrpSpPr>
        <p:cNvPr id="1" name=""/>
        <p:cNvGrpSpPr/>
        <p:nvPr/>
      </p:nvGrpSpPr>
      <p:grpSpPr>
        <a:xfrm>
          <a:off x="0" y="0"/>
          <a:ext cx="0" cy="0"/>
          <a:chOff x="0" y="0"/>
          <a:chExt cx="0" cy="0"/>
        </a:xfrm>
      </p:grpSpPr>
      <p:pic>
        <p:nvPicPr>
          <p:cNvPr id="10" name="Picture 4"/>
          <p:cNvPicPr>
            <a:picLocks noChangeAspect="1"/>
          </p:cNvPicPr>
          <p:nvPr userDrawn="1"/>
        </p:nvPicPr>
        <p:blipFill>
          <a:blip r:embed="rId2" cstate="print"/>
          <a:srcRect/>
          <a:stretch>
            <a:fillRect/>
          </a:stretch>
        </p:blipFill>
        <p:spPr bwMode="auto">
          <a:xfrm>
            <a:off x="4513263" y="914400"/>
            <a:ext cx="41275" cy="4846638"/>
          </a:xfrm>
          <a:prstGeom prst="rect">
            <a:avLst/>
          </a:prstGeom>
          <a:noFill/>
          <a:ln w="9525">
            <a:noFill/>
            <a:miter lim="800000"/>
            <a:headEnd/>
            <a:tailEnd/>
          </a:ln>
        </p:spPr>
      </p:pic>
      <p:sp>
        <p:nvSpPr>
          <p:cNvPr id="13"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27" name="Content Placeholder 2"/>
          <p:cNvSpPr>
            <a:spLocks noGrp="1"/>
          </p:cNvSpPr>
          <p:nvPr>
            <p:ph idx="17"/>
          </p:nvPr>
        </p:nvSpPr>
        <p:spPr>
          <a:xfrm>
            <a:off x="417071"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28" name="Chart Placeholder 12"/>
          <p:cNvSpPr>
            <a:spLocks noGrp="1"/>
          </p:cNvSpPr>
          <p:nvPr>
            <p:ph type="chart" sz="quarter" idx="18"/>
          </p:nvPr>
        </p:nvSpPr>
        <p:spPr>
          <a:xfrm>
            <a:off x="417389"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29"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0" name="Chart Placeholder 12"/>
          <p:cNvSpPr>
            <a:spLocks noGrp="1"/>
          </p:cNvSpPr>
          <p:nvPr>
            <p:ph type="chart" sz="quarter" idx="22"/>
          </p:nvPr>
        </p:nvSpPr>
        <p:spPr>
          <a:xfrm>
            <a:off x="4656138" y="1406405"/>
            <a:ext cx="3992562" cy="1967731"/>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1" name="Content Placeholder 2"/>
          <p:cNvSpPr>
            <a:spLocks noGrp="1"/>
          </p:cNvSpPr>
          <p:nvPr>
            <p:ph idx="23"/>
          </p:nvPr>
        </p:nvSpPr>
        <p:spPr>
          <a:xfrm>
            <a:off x="4655820"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32" name="Chart Placeholder 12"/>
          <p:cNvSpPr>
            <a:spLocks noGrp="1"/>
          </p:cNvSpPr>
          <p:nvPr>
            <p:ph type="chart" sz="quarter" idx="25"/>
          </p:nvPr>
        </p:nvSpPr>
        <p:spPr>
          <a:xfrm>
            <a:off x="4656138" y="3964432"/>
            <a:ext cx="3992562" cy="1801368"/>
          </a:xfrm>
          <a:prstGeom prst="rect">
            <a:avLst/>
          </a:prstGeom>
        </p:spPr>
        <p:txBody>
          <a:bodyPr vert="horz"/>
          <a:lstStyle>
            <a:lvl1pPr>
              <a:buNone/>
              <a:defRPr sz="2000">
                <a:latin typeface="Minon Pro"/>
                <a:cs typeface="Minon Pro"/>
              </a:defRPr>
            </a:lvl1pPr>
          </a:lstStyle>
          <a:p>
            <a:pPr lvl="0"/>
            <a:r>
              <a:rPr lang="en-US" noProof="0" dirty="0"/>
              <a:t>Click icon to add chart</a:t>
            </a:r>
          </a:p>
        </p:txBody>
      </p:sp>
      <p:sp>
        <p:nvSpPr>
          <p:cNvPr id="33" name="Content Placeholder 26"/>
          <p:cNvSpPr>
            <a:spLocks noGrp="1"/>
          </p:cNvSpPr>
          <p:nvPr>
            <p:ph sz="quarter" idx="26"/>
          </p:nvPr>
        </p:nvSpPr>
        <p:spPr>
          <a:xfrm>
            <a:off x="414023" y="914400"/>
            <a:ext cx="3995928" cy="2459736"/>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a:t>Click to edit Master text styles</a:t>
            </a:r>
          </a:p>
          <a:p>
            <a:pPr lvl="1"/>
            <a:r>
              <a:rPr lang="en-US" dirty="0"/>
              <a:t>Second level</a:t>
            </a:r>
          </a:p>
          <a:p>
            <a:pPr lvl="2"/>
            <a:r>
              <a:rPr lang="en-US" dirty="0"/>
              <a:t>Third level</a:t>
            </a:r>
          </a:p>
        </p:txBody>
      </p:sp>
      <p:sp>
        <p:nvSpPr>
          <p:cNvPr id="11" name="Slide Number Placeholder 5"/>
          <p:cNvSpPr>
            <a:spLocks noGrp="1"/>
          </p:cNvSpPr>
          <p:nvPr>
            <p:ph type="sldNum" sz="quarter" idx="27"/>
          </p:nvPr>
        </p:nvSpPr>
        <p:spPr/>
        <p:txBody>
          <a:bodyPr/>
          <a:lstStyle>
            <a:lvl1pPr>
              <a:defRPr/>
            </a:lvl1pPr>
          </a:lstStyle>
          <a:p>
            <a:pPr>
              <a:defRPr/>
            </a:pPr>
            <a:fld id="{541606F5-B0EF-492A-817B-A6B872BBAA9A}"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54392929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wo Graphs">
    <p:spTree>
      <p:nvGrpSpPr>
        <p:cNvPr id="1" name=""/>
        <p:cNvGrpSpPr/>
        <p:nvPr/>
      </p:nvGrpSpPr>
      <p:grpSpPr>
        <a:xfrm>
          <a:off x="0" y="0"/>
          <a:ext cx="0" cy="0"/>
          <a:chOff x="0" y="0"/>
          <a:chExt cx="0" cy="0"/>
        </a:xfrm>
      </p:grpSpPr>
      <p:sp>
        <p:nvSpPr>
          <p:cNvPr id="8"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0"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13"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0BE45DB5-6535-4845-A851-0D71541994AC}"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94492699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2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a:t>Click icon to add chart</a:t>
            </a:r>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CEB3C78E-0544-4808-88C9-3A261C239D24}"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60634817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11"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340280C2-30BB-4D6F-B39F-0309132736D9}"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57452602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Table Layout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9C72A4BE-5448-4C46-8E39-154EB3286BE0}"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4664932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48.xml"/><Relationship Id="rId13" Type="http://schemas.openxmlformats.org/officeDocument/2006/relationships/slideLayout" Target="../slideLayouts/slideLayout153.xml"/><Relationship Id="rId18" Type="http://schemas.openxmlformats.org/officeDocument/2006/relationships/slideLayout" Target="../slideLayouts/slideLayout158.xml"/><Relationship Id="rId26" Type="http://schemas.openxmlformats.org/officeDocument/2006/relationships/slideLayout" Target="../slideLayouts/slideLayout166.xml"/><Relationship Id="rId3" Type="http://schemas.openxmlformats.org/officeDocument/2006/relationships/slideLayout" Target="../slideLayouts/slideLayout143.xml"/><Relationship Id="rId21" Type="http://schemas.openxmlformats.org/officeDocument/2006/relationships/slideLayout" Target="../slideLayouts/slideLayout161.xml"/><Relationship Id="rId7" Type="http://schemas.openxmlformats.org/officeDocument/2006/relationships/slideLayout" Target="../slideLayouts/slideLayout147.xml"/><Relationship Id="rId12" Type="http://schemas.openxmlformats.org/officeDocument/2006/relationships/slideLayout" Target="../slideLayouts/slideLayout152.xml"/><Relationship Id="rId17" Type="http://schemas.openxmlformats.org/officeDocument/2006/relationships/slideLayout" Target="../slideLayouts/slideLayout157.xml"/><Relationship Id="rId25" Type="http://schemas.openxmlformats.org/officeDocument/2006/relationships/slideLayout" Target="../slideLayouts/slideLayout165.xml"/><Relationship Id="rId2" Type="http://schemas.openxmlformats.org/officeDocument/2006/relationships/slideLayout" Target="../slideLayouts/slideLayout142.xml"/><Relationship Id="rId16" Type="http://schemas.openxmlformats.org/officeDocument/2006/relationships/slideLayout" Target="../slideLayouts/slideLayout156.xml"/><Relationship Id="rId20" Type="http://schemas.openxmlformats.org/officeDocument/2006/relationships/slideLayout" Target="../slideLayouts/slideLayout160.xml"/><Relationship Id="rId29" Type="http://schemas.openxmlformats.org/officeDocument/2006/relationships/slideLayout" Target="../slideLayouts/slideLayout169.xml"/><Relationship Id="rId1" Type="http://schemas.openxmlformats.org/officeDocument/2006/relationships/slideLayout" Target="../slideLayouts/slideLayout141.xml"/><Relationship Id="rId6" Type="http://schemas.openxmlformats.org/officeDocument/2006/relationships/slideLayout" Target="../slideLayouts/slideLayout146.xml"/><Relationship Id="rId11" Type="http://schemas.openxmlformats.org/officeDocument/2006/relationships/slideLayout" Target="../slideLayouts/slideLayout151.xml"/><Relationship Id="rId24" Type="http://schemas.openxmlformats.org/officeDocument/2006/relationships/slideLayout" Target="../slideLayouts/slideLayout164.xml"/><Relationship Id="rId32" Type="http://schemas.openxmlformats.org/officeDocument/2006/relationships/image" Target="../media/image5.png"/><Relationship Id="rId5" Type="http://schemas.openxmlformats.org/officeDocument/2006/relationships/slideLayout" Target="../slideLayouts/slideLayout145.xml"/><Relationship Id="rId15" Type="http://schemas.openxmlformats.org/officeDocument/2006/relationships/slideLayout" Target="../slideLayouts/slideLayout155.xml"/><Relationship Id="rId23" Type="http://schemas.openxmlformats.org/officeDocument/2006/relationships/slideLayout" Target="../slideLayouts/slideLayout163.xml"/><Relationship Id="rId28" Type="http://schemas.openxmlformats.org/officeDocument/2006/relationships/slideLayout" Target="../slideLayouts/slideLayout168.xml"/><Relationship Id="rId10" Type="http://schemas.openxmlformats.org/officeDocument/2006/relationships/slideLayout" Target="../slideLayouts/slideLayout150.xml"/><Relationship Id="rId19" Type="http://schemas.openxmlformats.org/officeDocument/2006/relationships/slideLayout" Target="../slideLayouts/slideLayout159.xml"/><Relationship Id="rId31" Type="http://schemas.openxmlformats.org/officeDocument/2006/relationships/theme" Target="../theme/theme10.xml"/><Relationship Id="rId4" Type="http://schemas.openxmlformats.org/officeDocument/2006/relationships/slideLayout" Target="../slideLayouts/slideLayout144.xml"/><Relationship Id="rId9" Type="http://schemas.openxmlformats.org/officeDocument/2006/relationships/slideLayout" Target="../slideLayouts/slideLayout149.xml"/><Relationship Id="rId14" Type="http://schemas.openxmlformats.org/officeDocument/2006/relationships/slideLayout" Target="../slideLayouts/slideLayout154.xml"/><Relationship Id="rId22" Type="http://schemas.openxmlformats.org/officeDocument/2006/relationships/slideLayout" Target="../slideLayouts/slideLayout162.xml"/><Relationship Id="rId27" Type="http://schemas.openxmlformats.org/officeDocument/2006/relationships/slideLayout" Target="../slideLayouts/slideLayout167.xml"/><Relationship Id="rId30" Type="http://schemas.openxmlformats.org/officeDocument/2006/relationships/slideLayout" Target="../slideLayouts/slideLayout17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image" Target="../media/image3.png"/><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theme" Target="../theme/theme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8"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5" Type="http://schemas.openxmlformats.org/officeDocument/2006/relationships/image" Target="../media/image5.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3" Type="http://schemas.openxmlformats.org/officeDocument/2006/relationships/slideLayout" Target="../slideLayouts/slideLayout59.xml"/><Relationship Id="rId18" Type="http://schemas.openxmlformats.org/officeDocument/2006/relationships/slideLayout" Target="../slideLayouts/slideLayout64.xml"/><Relationship Id="rId26" Type="http://schemas.openxmlformats.org/officeDocument/2006/relationships/slideLayout" Target="../slideLayouts/slideLayout72.xml"/><Relationship Id="rId3" Type="http://schemas.openxmlformats.org/officeDocument/2006/relationships/slideLayout" Target="../slideLayouts/slideLayout49.xml"/><Relationship Id="rId21" Type="http://schemas.openxmlformats.org/officeDocument/2006/relationships/slideLayout" Target="../slideLayouts/slideLayout67.xml"/><Relationship Id="rId34" Type="http://schemas.openxmlformats.org/officeDocument/2006/relationships/image" Target="../media/image5.png"/><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5" Type="http://schemas.openxmlformats.org/officeDocument/2006/relationships/slideLayout" Target="../slideLayouts/slideLayout71.xml"/><Relationship Id="rId33" Type="http://schemas.openxmlformats.org/officeDocument/2006/relationships/theme" Target="../theme/theme5.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slideLayout" Target="../slideLayouts/slideLayout66.xml"/><Relationship Id="rId29" Type="http://schemas.openxmlformats.org/officeDocument/2006/relationships/slideLayout" Target="../slideLayouts/slideLayout75.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24" Type="http://schemas.openxmlformats.org/officeDocument/2006/relationships/slideLayout" Target="../slideLayouts/slideLayout70.xml"/><Relationship Id="rId32" Type="http://schemas.openxmlformats.org/officeDocument/2006/relationships/slideLayout" Target="../slideLayouts/slideLayout78.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23" Type="http://schemas.openxmlformats.org/officeDocument/2006/relationships/slideLayout" Target="../slideLayouts/slideLayout69.xml"/><Relationship Id="rId28" Type="http://schemas.openxmlformats.org/officeDocument/2006/relationships/slideLayout" Target="../slideLayouts/slideLayout74.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31" Type="http://schemas.openxmlformats.org/officeDocument/2006/relationships/slideLayout" Target="../slideLayouts/slideLayout77.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slideLayout" Target="../slideLayouts/slideLayout68.xml"/><Relationship Id="rId27" Type="http://schemas.openxmlformats.org/officeDocument/2006/relationships/slideLayout" Target="../slideLayouts/slideLayout73.xml"/><Relationship Id="rId30" Type="http://schemas.openxmlformats.org/officeDocument/2006/relationships/slideLayout" Target="../slideLayouts/slideLayout76.xml"/><Relationship Id="rId8"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7.xml"/><Relationship Id="rId1" Type="http://schemas.openxmlformats.org/officeDocument/2006/relationships/slideLayout" Target="../slideLayouts/slideLayout79.xml"/></Relationships>
</file>

<file path=ppt/slideMasters/_rels/slideMaster8.xml.rels><?xml version="1.0" encoding="UTF-8" standalone="yes"?>
<Relationships xmlns="http://schemas.openxmlformats.org/package/2006/relationships"><Relationship Id="rId13" Type="http://schemas.openxmlformats.org/officeDocument/2006/relationships/slideLayout" Target="../slideLayouts/slideLayout92.xml"/><Relationship Id="rId18" Type="http://schemas.openxmlformats.org/officeDocument/2006/relationships/slideLayout" Target="../slideLayouts/slideLayout97.xml"/><Relationship Id="rId26" Type="http://schemas.openxmlformats.org/officeDocument/2006/relationships/slideLayout" Target="../slideLayouts/slideLayout105.xml"/><Relationship Id="rId3" Type="http://schemas.openxmlformats.org/officeDocument/2006/relationships/slideLayout" Target="../slideLayouts/slideLayout82.xml"/><Relationship Id="rId21" Type="http://schemas.openxmlformats.org/officeDocument/2006/relationships/slideLayout" Target="../slideLayouts/slideLayout100.xml"/><Relationship Id="rId7" Type="http://schemas.openxmlformats.org/officeDocument/2006/relationships/slideLayout" Target="../slideLayouts/slideLayout86.xml"/><Relationship Id="rId12" Type="http://schemas.openxmlformats.org/officeDocument/2006/relationships/slideLayout" Target="../slideLayouts/slideLayout91.xml"/><Relationship Id="rId17" Type="http://schemas.openxmlformats.org/officeDocument/2006/relationships/slideLayout" Target="../slideLayouts/slideLayout96.xml"/><Relationship Id="rId25" Type="http://schemas.openxmlformats.org/officeDocument/2006/relationships/slideLayout" Target="../slideLayouts/slideLayout104.xml"/><Relationship Id="rId33" Type="http://schemas.openxmlformats.org/officeDocument/2006/relationships/image" Target="../media/image5.png"/><Relationship Id="rId2" Type="http://schemas.openxmlformats.org/officeDocument/2006/relationships/slideLayout" Target="../slideLayouts/slideLayout81.xml"/><Relationship Id="rId16" Type="http://schemas.openxmlformats.org/officeDocument/2006/relationships/slideLayout" Target="../slideLayouts/slideLayout95.xml"/><Relationship Id="rId20" Type="http://schemas.openxmlformats.org/officeDocument/2006/relationships/slideLayout" Target="../slideLayouts/slideLayout99.xml"/><Relationship Id="rId29" Type="http://schemas.openxmlformats.org/officeDocument/2006/relationships/slideLayout" Target="../slideLayouts/slideLayout108.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24" Type="http://schemas.openxmlformats.org/officeDocument/2006/relationships/slideLayout" Target="../slideLayouts/slideLayout103.xml"/><Relationship Id="rId32" Type="http://schemas.openxmlformats.org/officeDocument/2006/relationships/theme" Target="../theme/theme8.xml"/><Relationship Id="rId5" Type="http://schemas.openxmlformats.org/officeDocument/2006/relationships/slideLayout" Target="../slideLayouts/slideLayout84.xml"/><Relationship Id="rId15" Type="http://schemas.openxmlformats.org/officeDocument/2006/relationships/slideLayout" Target="../slideLayouts/slideLayout94.xml"/><Relationship Id="rId23" Type="http://schemas.openxmlformats.org/officeDocument/2006/relationships/slideLayout" Target="../slideLayouts/slideLayout102.xml"/><Relationship Id="rId28" Type="http://schemas.openxmlformats.org/officeDocument/2006/relationships/slideLayout" Target="../slideLayouts/slideLayout107.xml"/><Relationship Id="rId10" Type="http://schemas.openxmlformats.org/officeDocument/2006/relationships/slideLayout" Target="../slideLayouts/slideLayout89.xml"/><Relationship Id="rId19" Type="http://schemas.openxmlformats.org/officeDocument/2006/relationships/slideLayout" Target="../slideLayouts/slideLayout98.xml"/><Relationship Id="rId31" Type="http://schemas.openxmlformats.org/officeDocument/2006/relationships/slideLayout" Target="../slideLayouts/slideLayout110.xml"/><Relationship Id="rId4" Type="http://schemas.openxmlformats.org/officeDocument/2006/relationships/slideLayout" Target="../slideLayouts/slideLayout83.xml"/><Relationship Id="rId9" Type="http://schemas.openxmlformats.org/officeDocument/2006/relationships/slideLayout" Target="../slideLayouts/slideLayout88.xml"/><Relationship Id="rId14" Type="http://schemas.openxmlformats.org/officeDocument/2006/relationships/slideLayout" Target="../slideLayouts/slideLayout93.xml"/><Relationship Id="rId22" Type="http://schemas.openxmlformats.org/officeDocument/2006/relationships/slideLayout" Target="../slideLayouts/slideLayout101.xml"/><Relationship Id="rId27" Type="http://schemas.openxmlformats.org/officeDocument/2006/relationships/slideLayout" Target="../slideLayouts/slideLayout106.xml"/><Relationship Id="rId30" Type="http://schemas.openxmlformats.org/officeDocument/2006/relationships/slideLayout" Target="../slideLayouts/slideLayout109.xml"/><Relationship Id="rId8"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slideLayout" Target="../slideLayouts/slideLayout123.xml"/><Relationship Id="rId18" Type="http://schemas.openxmlformats.org/officeDocument/2006/relationships/slideLayout" Target="../slideLayouts/slideLayout128.xml"/><Relationship Id="rId26" Type="http://schemas.openxmlformats.org/officeDocument/2006/relationships/slideLayout" Target="../slideLayouts/slideLayout136.xml"/><Relationship Id="rId3" Type="http://schemas.openxmlformats.org/officeDocument/2006/relationships/slideLayout" Target="../slideLayouts/slideLayout113.xml"/><Relationship Id="rId21" Type="http://schemas.openxmlformats.org/officeDocument/2006/relationships/slideLayout" Target="../slideLayouts/slideLayout131.xml"/><Relationship Id="rId7" Type="http://schemas.openxmlformats.org/officeDocument/2006/relationships/slideLayout" Target="../slideLayouts/slideLayout117.xml"/><Relationship Id="rId12" Type="http://schemas.openxmlformats.org/officeDocument/2006/relationships/slideLayout" Target="../slideLayouts/slideLayout122.xml"/><Relationship Id="rId17" Type="http://schemas.openxmlformats.org/officeDocument/2006/relationships/slideLayout" Target="../slideLayouts/slideLayout127.xml"/><Relationship Id="rId25" Type="http://schemas.openxmlformats.org/officeDocument/2006/relationships/slideLayout" Target="../slideLayouts/slideLayout135.xml"/><Relationship Id="rId2" Type="http://schemas.openxmlformats.org/officeDocument/2006/relationships/slideLayout" Target="../slideLayouts/slideLayout112.xml"/><Relationship Id="rId16" Type="http://schemas.openxmlformats.org/officeDocument/2006/relationships/slideLayout" Target="../slideLayouts/slideLayout126.xml"/><Relationship Id="rId20" Type="http://schemas.openxmlformats.org/officeDocument/2006/relationships/slideLayout" Target="../slideLayouts/slideLayout130.xml"/><Relationship Id="rId29" Type="http://schemas.openxmlformats.org/officeDocument/2006/relationships/slideLayout" Target="../slideLayouts/slideLayout139.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24" Type="http://schemas.openxmlformats.org/officeDocument/2006/relationships/slideLayout" Target="../slideLayouts/slideLayout134.xml"/><Relationship Id="rId32" Type="http://schemas.openxmlformats.org/officeDocument/2006/relationships/image" Target="../media/image5.png"/><Relationship Id="rId5" Type="http://schemas.openxmlformats.org/officeDocument/2006/relationships/slideLayout" Target="../slideLayouts/slideLayout115.xml"/><Relationship Id="rId15" Type="http://schemas.openxmlformats.org/officeDocument/2006/relationships/slideLayout" Target="../slideLayouts/slideLayout125.xml"/><Relationship Id="rId23" Type="http://schemas.openxmlformats.org/officeDocument/2006/relationships/slideLayout" Target="../slideLayouts/slideLayout133.xml"/><Relationship Id="rId28" Type="http://schemas.openxmlformats.org/officeDocument/2006/relationships/slideLayout" Target="../slideLayouts/slideLayout138.xml"/><Relationship Id="rId10" Type="http://schemas.openxmlformats.org/officeDocument/2006/relationships/slideLayout" Target="../slideLayouts/slideLayout120.xml"/><Relationship Id="rId19" Type="http://schemas.openxmlformats.org/officeDocument/2006/relationships/slideLayout" Target="../slideLayouts/slideLayout129.xml"/><Relationship Id="rId31" Type="http://schemas.openxmlformats.org/officeDocument/2006/relationships/theme" Target="../theme/theme9.xm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slideLayout" Target="../slideLayouts/slideLayout124.xml"/><Relationship Id="rId22" Type="http://schemas.openxmlformats.org/officeDocument/2006/relationships/slideLayout" Target="../slideLayouts/slideLayout132.xml"/><Relationship Id="rId27" Type="http://schemas.openxmlformats.org/officeDocument/2006/relationships/slideLayout" Target="../slideLayouts/slideLayout137.xml"/><Relationship Id="rId30" Type="http://schemas.openxmlformats.org/officeDocument/2006/relationships/slideLayout" Target="../slideLayouts/slideLayout1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65" r:id="rId1"/>
    <p:sldLayoutId id="2147483916" r:id="rId2"/>
    <p:sldLayoutId id="2147483925" r:id="rId3"/>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838"/>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A30A1448-1663-446C-AE94-327A72ABB19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438"/>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425" y="704850"/>
            <a:ext cx="8385175"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pic>
        <p:nvPicPr>
          <p:cNvPr id="8" name="Picture 7"/>
          <p:cNvPicPr>
            <a:picLocks noChangeAspect="1"/>
          </p:cNvPicPr>
          <p:nvPr userDrawn="1"/>
        </p:nvPicPr>
        <p:blipFill>
          <a:blip r:embed="rId32"/>
          <a:stretch>
            <a:fillRect/>
          </a:stretch>
        </p:blipFill>
        <p:spPr>
          <a:xfrm>
            <a:off x="238023" y="6454456"/>
            <a:ext cx="1408298" cy="329213"/>
          </a:xfrm>
          <a:prstGeom prst="rect">
            <a:avLst/>
          </a:prstGeom>
        </p:spPr>
      </p:pic>
      <p:sp>
        <p:nvSpPr>
          <p:cNvPr id="9" name="TextBox 8"/>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1636896931"/>
      </p:ext>
    </p:extLst>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 id="2147484043" r:id="rId13"/>
    <p:sldLayoutId id="2147484044" r:id="rId14"/>
    <p:sldLayoutId id="2147484045" r:id="rId15"/>
    <p:sldLayoutId id="2147484046" r:id="rId16"/>
    <p:sldLayoutId id="2147484047" r:id="rId17"/>
    <p:sldLayoutId id="2147484048" r:id="rId18"/>
    <p:sldLayoutId id="2147484049" r:id="rId19"/>
    <p:sldLayoutId id="2147484050" r:id="rId20"/>
    <p:sldLayoutId id="2147484051" r:id="rId21"/>
    <p:sldLayoutId id="2147484052" r:id="rId22"/>
    <p:sldLayoutId id="2147484053" r:id="rId23"/>
    <p:sldLayoutId id="2147484054" r:id="rId24"/>
    <p:sldLayoutId id="2147484055" r:id="rId25"/>
    <p:sldLayoutId id="2147484057" r:id="rId26"/>
    <p:sldLayoutId id="2147484058" r:id="rId27"/>
    <p:sldLayoutId id="2147484059" r:id="rId28"/>
    <p:sldLayoutId id="2147484060" r:id="rId29"/>
    <p:sldLayoutId id="2147484061" r:id="rId30"/>
  </p:sldLayoutIdLst>
  <p:hf hdr="0" ftr="0" dt="0"/>
  <p:txStyles>
    <p:titleStyle>
      <a:lvl1pPr algn="l" defTabSz="457200" rtl="0" eaLnBrk="0" fontAlgn="base" hangingPunct="0">
        <a:spcBef>
          <a:spcPct val="0"/>
        </a:spcBef>
        <a:spcAft>
          <a:spcPct val="0"/>
        </a:spcAft>
        <a:defRPr sz="2000" kern="2000">
          <a:solidFill>
            <a:srgbClr val="002D1B"/>
          </a:solidFill>
          <a:latin typeface="Times New Roman" pitchFamily="18" charset="0"/>
          <a:ea typeface="Times New Roman" pitchFamily="18" charset="0"/>
          <a:cs typeface="Times New Roman" pitchFamily="18" charset="0"/>
        </a:defRPr>
      </a:lvl1pPr>
      <a:lvl2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2pPr>
      <a:lvl3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3pPr>
      <a:lvl4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4pPr>
      <a:lvl5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5pPr>
      <a:lvl6pPr marL="4572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44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716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88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2" name="Straight Connector 1"/>
          <p:cNvCxnSpPr/>
          <p:nvPr userDrawn="1"/>
        </p:nvCxnSpPr>
        <p:spPr>
          <a:xfrm>
            <a:off x="1066800" y="2057400"/>
            <a:ext cx="75438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15" r:id="rId1"/>
    <p:sldLayoutId id="2147483917" r:id="rId2"/>
    <p:sldLayoutId id="2147483918" r:id="rId3"/>
    <p:sldLayoutId id="2147483919" r:id="rId4"/>
    <p:sldLayoutId id="2147483920" r:id="rId5"/>
    <p:sldLayoutId id="2147483921" r:id="rId6"/>
    <p:sldLayoutId id="2147483922" r:id="rId7"/>
    <p:sldLayoutId id="2147483923" r:id="rId8"/>
    <p:sldLayoutId id="2147484062" r:id="rId9"/>
  </p:sldLayoutIdLst>
  <p:hf hdr="0" ftr="0" dt="0"/>
  <p:txStyles>
    <p:titleStyle>
      <a:lvl1pPr algn="l" defTabSz="914400" rtl="0" eaLnBrk="1" latinLnBrk="0" hangingPunct="1">
        <a:spcBef>
          <a:spcPct val="0"/>
        </a:spcBef>
        <a:buNone/>
        <a:defRPr sz="2400" kern="1400" cap="small" spc="400" baseline="0">
          <a:solidFill>
            <a:srgbClr val="002D1B"/>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324600" y="6482530"/>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pPr>
                <a:defRPr/>
              </a:pPr>
              <a:t>‹#›</a:t>
            </a:fld>
            <a:endParaRPr lang="en-US" dirty="0"/>
          </a:p>
        </p:txBody>
      </p:sp>
      <p:cxnSp>
        <p:nvCxnSpPr>
          <p:cNvPr id="11" name="Straight Connector 10"/>
          <p:cNvCxnSpPr/>
          <p:nvPr userDrawn="1"/>
        </p:nvCxnSpPr>
        <p:spPr>
          <a:xfrm>
            <a:off x="152400" y="6421525"/>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City of Newport</a:t>
            </a:r>
          </a:p>
        </p:txBody>
      </p:sp>
      <p:cxnSp>
        <p:nvCxnSpPr>
          <p:cNvPr id="21" name="Straight Connector 20"/>
          <p:cNvCxnSpPr/>
          <p:nvPr userDrawn="1"/>
        </p:nvCxnSpPr>
        <p:spPr>
          <a:xfrm>
            <a:off x="225552" y="704272"/>
            <a:ext cx="8385048"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TextBox 2"/>
          <p:cNvSpPr txBox="1"/>
          <p:nvPr userDrawn="1"/>
        </p:nvSpPr>
        <p:spPr>
          <a:xfrm>
            <a:off x="381000" y="6421525"/>
            <a:ext cx="2514600" cy="426130"/>
          </a:xfrm>
          <a:prstGeom prst="rect">
            <a:avLst/>
          </a:prstGeom>
        </p:spPr>
        <p:txBody>
          <a:bodyPr vert="horz" wrap="square" lIns="91440" tIns="45720" rIns="91440" bIns="45720" rtlCol="0" anchor="ctr">
            <a:noAutofit/>
          </a:bodyPr>
          <a:lstStyle/>
          <a:p>
            <a:pPr marL="0" marR="0" indent="0" algn="l" defTabSz="457200" rtl="0" eaLnBrk="1" fontAlgn="auto" latinLnBrk="0" hangingPunct="1">
              <a:lnSpc>
                <a:spcPct val="100000"/>
              </a:lnSpc>
              <a:spcBef>
                <a:spcPct val="0"/>
              </a:spcBef>
              <a:spcAft>
                <a:spcPts val="0"/>
              </a:spcAft>
              <a:buClrTx/>
              <a:buSzTx/>
              <a:buFontTx/>
              <a:buNone/>
              <a:tabLst/>
            </a:pPr>
            <a:endParaRPr kumimoji="0" lang="en-US" sz="2000" b="0" i="0" u="none" strike="noStrike" kern="1200" cap="none" spc="0" normalizeH="0" baseline="0" noProof="0" dirty="0">
              <a:ln>
                <a:noFill/>
              </a:ln>
              <a:solidFill>
                <a:srgbClr val="B01D14"/>
              </a:solidFill>
              <a:effectLst/>
              <a:uLnTx/>
              <a:uFillTx/>
              <a:latin typeface="Minion Pro"/>
              <a:ea typeface="+mj-ea"/>
              <a:cs typeface="Minion Pro"/>
            </a:endParaRPr>
          </a:p>
        </p:txBody>
      </p:sp>
      <p:pic>
        <p:nvPicPr>
          <p:cNvPr id="2" name="Picture 1"/>
          <p:cNvPicPr>
            <a:picLocks noChangeAspect="1"/>
          </p:cNvPicPr>
          <p:nvPr userDrawn="1"/>
        </p:nvPicPr>
        <p:blipFill>
          <a:blip r:embed="rId33"/>
          <a:stretch>
            <a:fillRect/>
          </a:stretch>
        </p:blipFill>
        <p:spPr>
          <a:xfrm>
            <a:off x="293288" y="6442091"/>
            <a:ext cx="1422712" cy="348216"/>
          </a:xfrm>
          <a:prstGeom prst="rect">
            <a:avLst/>
          </a:prstGeom>
        </p:spPr>
      </p:pic>
      <p:sp>
        <p:nvSpPr>
          <p:cNvPr id="10" name="Rectangle 9"/>
          <p:cNvSpPr/>
          <p:nvPr userDrawn="1"/>
        </p:nvSpPr>
        <p:spPr>
          <a:xfrm>
            <a:off x="7289799" y="6462713"/>
            <a:ext cx="1586345" cy="369332"/>
          </a:xfrm>
          <a:prstGeom prst="rect">
            <a:avLst/>
          </a:prstGeom>
        </p:spPr>
        <p:txBody>
          <a:bodyPr wrap="square">
            <a:spAutoFit/>
          </a:bodyPr>
          <a:lstStyle/>
          <a:p>
            <a:pPr>
              <a:defRPr/>
            </a:pPr>
            <a:r>
              <a:rPr lang="en-US" sz="900" baseline="30000" dirty="0">
                <a:solidFill>
                  <a:schemeClr val="tx1">
                    <a:lumMod val="65000"/>
                    <a:lumOff val="35000"/>
                  </a:schemeClr>
                </a:solidFill>
                <a:latin typeface="Arial" panose="020B0604020202020204" pitchFamily="34" charset="0"/>
                <a:cs typeface="Arial" panose="020B0604020202020204" pitchFamily="34" charset="0"/>
              </a:rPr>
              <a:t>Member FINRA / SIPC / NYSE </a:t>
            </a:r>
          </a:p>
          <a:p>
            <a:pPr>
              <a:defRPr/>
            </a:pPr>
            <a:r>
              <a:rPr lang="en-US" sz="900" baseline="30000" dirty="0">
                <a:solidFill>
                  <a:schemeClr val="tx1">
                    <a:lumMod val="65000"/>
                    <a:lumOff val="35000"/>
                  </a:schemeClr>
                </a:solidFill>
                <a:latin typeface="Arial" panose="020B0604020202020204" pitchFamily="34" charset="0"/>
                <a:cs typeface="Arial" panose="020B0604020202020204" pitchFamily="34" charset="0"/>
              </a:rPr>
              <a:t>© 2020 Hilltop Securities Inc.</a:t>
            </a:r>
          </a:p>
          <a:p>
            <a:pPr>
              <a:defRPr/>
            </a:pPr>
            <a:r>
              <a:rPr lang="en-US" sz="900" baseline="30000" dirty="0">
                <a:solidFill>
                  <a:schemeClr val="tx1">
                    <a:lumMod val="65000"/>
                    <a:lumOff val="35000"/>
                  </a:schemeClr>
                </a:solidFill>
                <a:latin typeface="Arial" panose="020B0604020202020204" pitchFamily="34" charset="0"/>
                <a:cs typeface="Arial" panose="020B0604020202020204" pitchFamily="34" charset="0"/>
              </a:rPr>
              <a:t>All Rights Reserved</a:t>
            </a:r>
          </a:p>
        </p:txBody>
      </p:sp>
    </p:spTree>
  </p:cSld>
  <p:clrMap bg1="lt1" tx1="dk1" bg2="lt2" tx2="dk2" accent1="accent1" accent2="accent2" accent3="accent3" accent4="accent4" accent5="accent5" accent6="accent6" hlink="hlink" folHlink="folHlink"/>
  <p:sldLayoutIdLst>
    <p:sldLayoutId id="2147483883" r:id="rId1"/>
    <p:sldLayoutId id="2147483882" r:id="rId2"/>
    <p:sldLayoutId id="2147483881" r:id="rId3"/>
    <p:sldLayoutId id="2147483880" r:id="rId4"/>
    <p:sldLayoutId id="2147484065" r:id="rId5"/>
    <p:sldLayoutId id="2147483859" r:id="rId6"/>
    <p:sldLayoutId id="2147483860" r:id="rId7"/>
    <p:sldLayoutId id="2147483899" r:id="rId8"/>
    <p:sldLayoutId id="2147483900" r:id="rId9"/>
    <p:sldLayoutId id="2147483849" r:id="rId10"/>
    <p:sldLayoutId id="2147483850" r:id="rId11"/>
    <p:sldLayoutId id="2147483851" r:id="rId12"/>
    <p:sldLayoutId id="2147483852" r:id="rId13"/>
    <p:sldLayoutId id="2147483884" r:id="rId14"/>
    <p:sldLayoutId id="2147483885" r:id="rId15"/>
    <p:sldLayoutId id="2147483886" r:id="rId16"/>
    <p:sldLayoutId id="2147483887" r:id="rId17"/>
    <p:sldLayoutId id="2147483888" r:id="rId18"/>
    <p:sldLayoutId id="2147483889" r:id="rId19"/>
    <p:sldLayoutId id="2147483853" r:id="rId20"/>
    <p:sldLayoutId id="2147483854" r:id="rId21"/>
    <p:sldLayoutId id="2147483855" r:id="rId22"/>
    <p:sldLayoutId id="2147483856" r:id="rId23"/>
    <p:sldLayoutId id="2147483857" r:id="rId24"/>
    <p:sldLayoutId id="2147483858" r:id="rId25"/>
    <p:sldLayoutId id="2147483890" r:id="rId26"/>
    <p:sldLayoutId id="2147483891" r:id="rId27"/>
    <p:sldLayoutId id="2147483861" r:id="rId28"/>
    <p:sldLayoutId id="2147483898" r:id="rId29"/>
    <p:sldLayoutId id="2147484066" r:id="rId30"/>
    <p:sldLayoutId id="2147484067" r:id="rId31"/>
  </p:sldLayoutIdLst>
  <p:hf hdr="0" ftr="0" dt="0"/>
  <p:txStyles>
    <p:titleStyle>
      <a:lvl1pPr algn="l" defTabSz="457200" rtl="0" eaLnBrk="0" fontAlgn="base" hangingPunct="0">
        <a:spcBef>
          <a:spcPct val="0"/>
        </a:spcBef>
        <a:spcAft>
          <a:spcPct val="0"/>
        </a:spcAft>
        <a:defRPr sz="2000" kern="2000" baseline="0">
          <a:solidFill>
            <a:srgbClr val="002D1B"/>
          </a:solidFill>
          <a:latin typeface="Times New Roman" pitchFamily="18" charset="0"/>
          <a:ea typeface="Times New Roman" pitchFamily="18" charset="0"/>
          <a:cs typeface="Times New Roman" pitchFamily="18" charset="0"/>
        </a:defRPr>
      </a:lvl1pPr>
      <a:lvl2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2pPr>
      <a:lvl3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3pPr>
      <a:lvl4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4pPr>
      <a:lvl5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5pPr>
      <a:lvl6pPr marL="4572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44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716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88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730"/>
            <a:ext cx="495300" cy="365125"/>
          </a:xfrm>
          <a:prstGeom prst="rect">
            <a:avLst/>
          </a:prstGeom>
        </p:spPr>
        <p:txBody>
          <a:bodyPr vert="horz" lIns="91274" tIns="45639" rIns="91274" bIns="45639"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525"/>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552" y="704272"/>
            <a:ext cx="8385048"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pic>
        <p:nvPicPr>
          <p:cNvPr id="8" name="Picture 7"/>
          <p:cNvPicPr>
            <a:picLocks noChangeAspect="1"/>
          </p:cNvPicPr>
          <p:nvPr userDrawn="1"/>
        </p:nvPicPr>
        <p:blipFill>
          <a:blip r:embed="rId5"/>
          <a:stretch>
            <a:fillRect/>
          </a:stretch>
        </p:blipFill>
        <p:spPr>
          <a:xfrm>
            <a:off x="238023" y="6454456"/>
            <a:ext cx="1408298" cy="329213"/>
          </a:xfrm>
          <a:prstGeom prst="rect">
            <a:avLst/>
          </a:prstGeom>
        </p:spPr>
      </p:pic>
      <p:sp>
        <p:nvSpPr>
          <p:cNvPr id="9" name="TextBox 8"/>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2157103763"/>
      </p:ext>
    </p:extLst>
  </p:cSld>
  <p:clrMap bg1="lt1" tx1="dk1" bg2="lt2" tx2="dk2" accent1="accent1" accent2="accent2" accent3="accent3" accent4="accent4" accent5="accent5" accent6="accent6" hlink="hlink" folHlink="folHlink"/>
  <p:sldLayoutIdLst>
    <p:sldLayoutId id="2147483927" r:id="rId1"/>
    <p:sldLayoutId id="2147484063" r:id="rId2"/>
    <p:sldLayoutId id="2147484064" r:id="rId3"/>
  </p:sldLayoutIdLst>
  <p:hf hdr="0" ftr="0" dt="0"/>
  <p:txStyles>
    <p:titleStyle>
      <a:lvl1pPr algn="l" defTabSz="456378" rtl="0" eaLnBrk="0" fontAlgn="base" hangingPunct="0">
        <a:spcBef>
          <a:spcPct val="0"/>
        </a:spcBef>
        <a:spcAft>
          <a:spcPct val="0"/>
        </a:spcAft>
        <a:defRPr sz="2000" kern="2000" baseline="0">
          <a:solidFill>
            <a:srgbClr val="002D1B"/>
          </a:solidFill>
          <a:latin typeface="Times New Roman" pitchFamily="18" charset="0"/>
          <a:ea typeface="Times New Roman" pitchFamily="18" charset="0"/>
          <a:cs typeface="Times New Roman" pitchFamily="18" charset="0"/>
        </a:defRPr>
      </a:lvl1pPr>
      <a:lvl2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2pPr>
      <a:lvl3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3pPr>
      <a:lvl4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4pPr>
      <a:lvl5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5pPr>
      <a:lvl6pPr marL="456378"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2759"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69135"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5513"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284" indent="-342284" algn="l" defTabSz="456378"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1615" indent="-285234" algn="l" defTabSz="456378"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0947" indent="-228188" algn="l" defTabSz="456378"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320" indent="-228188" algn="l" defTabSz="4563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3700" indent="-228188" algn="l" defTabSz="4563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0081" indent="-228188" algn="l" defTabSz="456378" rtl="0" eaLnBrk="1" latinLnBrk="0" hangingPunct="1">
        <a:spcBef>
          <a:spcPct val="20000"/>
        </a:spcBef>
        <a:buFont typeface="Arial"/>
        <a:buChar char="•"/>
        <a:defRPr sz="2000" kern="1200">
          <a:solidFill>
            <a:schemeClr val="tx1"/>
          </a:solidFill>
          <a:latin typeface="+mn-lt"/>
          <a:ea typeface="+mn-ea"/>
          <a:cs typeface="+mn-cs"/>
        </a:defRPr>
      </a:lvl6pPr>
      <a:lvl7pPr marL="2966456" indent="-228188" algn="l" defTabSz="456378" rtl="0" eaLnBrk="1" latinLnBrk="0" hangingPunct="1">
        <a:spcBef>
          <a:spcPct val="20000"/>
        </a:spcBef>
        <a:buFont typeface="Arial"/>
        <a:buChar char="•"/>
        <a:defRPr sz="2000" kern="1200">
          <a:solidFill>
            <a:schemeClr val="tx1"/>
          </a:solidFill>
          <a:latin typeface="+mn-lt"/>
          <a:ea typeface="+mn-ea"/>
          <a:cs typeface="+mn-cs"/>
        </a:defRPr>
      </a:lvl7pPr>
      <a:lvl8pPr marL="3422834" indent="-228188" algn="l" defTabSz="456378" rtl="0" eaLnBrk="1" latinLnBrk="0" hangingPunct="1">
        <a:spcBef>
          <a:spcPct val="20000"/>
        </a:spcBef>
        <a:buFont typeface="Arial"/>
        <a:buChar char="•"/>
        <a:defRPr sz="2000" kern="1200">
          <a:solidFill>
            <a:schemeClr val="tx1"/>
          </a:solidFill>
          <a:latin typeface="+mn-lt"/>
          <a:ea typeface="+mn-ea"/>
          <a:cs typeface="+mn-cs"/>
        </a:defRPr>
      </a:lvl8pPr>
      <a:lvl9pPr marL="3879209" indent="-228188" algn="l" defTabSz="4563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378" rtl="0" eaLnBrk="1" latinLnBrk="0" hangingPunct="1">
        <a:defRPr sz="1800" kern="1200">
          <a:solidFill>
            <a:schemeClr val="tx1"/>
          </a:solidFill>
          <a:latin typeface="+mn-lt"/>
          <a:ea typeface="+mn-ea"/>
          <a:cs typeface="+mn-cs"/>
        </a:defRPr>
      </a:lvl1pPr>
      <a:lvl2pPr marL="456378" algn="l" defTabSz="456378" rtl="0" eaLnBrk="1" latinLnBrk="0" hangingPunct="1">
        <a:defRPr sz="1800" kern="1200">
          <a:solidFill>
            <a:schemeClr val="tx1"/>
          </a:solidFill>
          <a:latin typeface="+mn-lt"/>
          <a:ea typeface="+mn-ea"/>
          <a:cs typeface="+mn-cs"/>
        </a:defRPr>
      </a:lvl2pPr>
      <a:lvl3pPr marL="912759" algn="l" defTabSz="456378" rtl="0" eaLnBrk="1" latinLnBrk="0" hangingPunct="1">
        <a:defRPr sz="1800" kern="1200">
          <a:solidFill>
            <a:schemeClr val="tx1"/>
          </a:solidFill>
          <a:latin typeface="+mn-lt"/>
          <a:ea typeface="+mn-ea"/>
          <a:cs typeface="+mn-cs"/>
        </a:defRPr>
      </a:lvl3pPr>
      <a:lvl4pPr marL="1369135" algn="l" defTabSz="456378" rtl="0" eaLnBrk="1" latinLnBrk="0" hangingPunct="1">
        <a:defRPr sz="1800" kern="1200">
          <a:solidFill>
            <a:schemeClr val="tx1"/>
          </a:solidFill>
          <a:latin typeface="+mn-lt"/>
          <a:ea typeface="+mn-ea"/>
          <a:cs typeface="+mn-cs"/>
        </a:defRPr>
      </a:lvl4pPr>
      <a:lvl5pPr marL="1825513" algn="l" defTabSz="456378" rtl="0" eaLnBrk="1" latinLnBrk="0" hangingPunct="1">
        <a:defRPr sz="1800" kern="1200">
          <a:solidFill>
            <a:schemeClr val="tx1"/>
          </a:solidFill>
          <a:latin typeface="+mn-lt"/>
          <a:ea typeface="+mn-ea"/>
          <a:cs typeface="+mn-cs"/>
        </a:defRPr>
      </a:lvl5pPr>
      <a:lvl6pPr marL="2281885" algn="l" defTabSz="456378" rtl="0" eaLnBrk="1" latinLnBrk="0" hangingPunct="1">
        <a:defRPr sz="1800" kern="1200">
          <a:solidFill>
            <a:schemeClr val="tx1"/>
          </a:solidFill>
          <a:latin typeface="+mn-lt"/>
          <a:ea typeface="+mn-ea"/>
          <a:cs typeface="+mn-cs"/>
        </a:defRPr>
      </a:lvl6pPr>
      <a:lvl7pPr marL="2738268" algn="l" defTabSz="456378" rtl="0" eaLnBrk="1" latinLnBrk="0" hangingPunct="1">
        <a:defRPr sz="1800" kern="1200">
          <a:solidFill>
            <a:schemeClr val="tx1"/>
          </a:solidFill>
          <a:latin typeface="+mn-lt"/>
          <a:ea typeface="+mn-ea"/>
          <a:cs typeface="+mn-cs"/>
        </a:defRPr>
      </a:lvl7pPr>
      <a:lvl8pPr marL="3194641" algn="l" defTabSz="456378" rtl="0" eaLnBrk="1" latinLnBrk="0" hangingPunct="1">
        <a:defRPr sz="1800" kern="1200">
          <a:solidFill>
            <a:schemeClr val="tx1"/>
          </a:solidFill>
          <a:latin typeface="+mn-lt"/>
          <a:ea typeface="+mn-ea"/>
          <a:cs typeface="+mn-cs"/>
        </a:defRPr>
      </a:lvl8pPr>
      <a:lvl9pPr marL="3651021" algn="l" defTabSz="456378"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695"/>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525"/>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552" y="704272"/>
            <a:ext cx="8385048"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34"/>
          <a:stretch>
            <a:fillRect/>
          </a:stretch>
        </p:blipFill>
        <p:spPr>
          <a:xfrm>
            <a:off x="238023" y="6454456"/>
            <a:ext cx="1408298" cy="329213"/>
          </a:xfrm>
          <a:prstGeom prst="rect">
            <a:avLst/>
          </a:prstGeom>
        </p:spPr>
      </p:pic>
      <p:sp>
        <p:nvSpPr>
          <p:cNvPr id="8" name="Rectangle 7"/>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sp>
        <p:nvSpPr>
          <p:cNvPr id="9" name="TextBox 8"/>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4049453302"/>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 id="2147483940" r:id="rId12"/>
    <p:sldLayoutId id="2147483941" r:id="rId13"/>
    <p:sldLayoutId id="2147483942" r:id="rId14"/>
    <p:sldLayoutId id="2147483943" r:id="rId15"/>
    <p:sldLayoutId id="2147483944" r:id="rId16"/>
    <p:sldLayoutId id="2147483945" r:id="rId17"/>
    <p:sldLayoutId id="2147483946" r:id="rId18"/>
    <p:sldLayoutId id="2147483947" r:id="rId19"/>
    <p:sldLayoutId id="2147483948" r:id="rId20"/>
    <p:sldLayoutId id="2147483949" r:id="rId21"/>
    <p:sldLayoutId id="2147483950" r:id="rId22"/>
    <p:sldLayoutId id="2147483951" r:id="rId23"/>
    <p:sldLayoutId id="2147483952" r:id="rId24"/>
    <p:sldLayoutId id="2147483953" r:id="rId25"/>
    <p:sldLayoutId id="2147483954" r:id="rId26"/>
    <p:sldLayoutId id="2147483955" r:id="rId27"/>
    <p:sldLayoutId id="2147483956" r:id="rId28"/>
    <p:sldLayoutId id="2147483957" r:id="rId29"/>
    <p:sldLayoutId id="2147483958" r:id="rId30"/>
    <p:sldLayoutId id="2147483959" r:id="rId31"/>
    <p:sldLayoutId id="2147483960" r:id="rId32"/>
  </p:sldLayoutIdLst>
  <p:hf hdr="0" ftr="0" dt="0"/>
  <p:txStyles>
    <p:titleStyle>
      <a:lvl1pPr algn="l" defTabSz="457200" rtl="0" eaLnBrk="0" fontAlgn="base" hangingPunct="0">
        <a:spcBef>
          <a:spcPct val="0"/>
        </a:spcBef>
        <a:spcAft>
          <a:spcPct val="0"/>
        </a:spcAft>
        <a:defRPr sz="2000" kern="2000" baseline="0">
          <a:solidFill>
            <a:srgbClr val="002D1B"/>
          </a:solidFill>
          <a:latin typeface="Times New Roman" pitchFamily="18" charset="0"/>
          <a:ea typeface="Times New Roman" pitchFamily="18" charset="0"/>
          <a:cs typeface="Times New Roman" pitchFamily="18" charset="0"/>
        </a:defRPr>
      </a:lvl1pPr>
      <a:lvl2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2pPr>
      <a:lvl3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3pPr>
      <a:lvl4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4pPr>
      <a:lvl5pPr algn="l" defTabSz="457200"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5pPr>
      <a:lvl6pPr marL="4572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44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716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88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730"/>
            <a:ext cx="495300" cy="365125"/>
          </a:xfrm>
          <a:prstGeom prst="rect">
            <a:avLst/>
          </a:prstGeom>
        </p:spPr>
        <p:txBody>
          <a:bodyPr vert="horz" lIns="91274" tIns="45639" rIns="91274" bIns="45639"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525"/>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552" y="704272"/>
            <a:ext cx="8385048"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2"/>
          <a:stretch>
            <a:fillRect/>
          </a:stretch>
        </p:blipFill>
        <p:spPr>
          <a:xfrm>
            <a:off x="238023" y="6454456"/>
            <a:ext cx="1408298" cy="329213"/>
          </a:xfrm>
          <a:prstGeom prst="rect">
            <a:avLst/>
          </a:prstGeom>
        </p:spPr>
      </p:pic>
      <p:sp>
        <p:nvSpPr>
          <p:cNvPr id="8" name="Rectangle 7"/>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sp>
        <p:nvSpPr>
          <p:cNvPr id="9" name="TextBox 8"/>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1317330960"/>
      </p:ext>
    </p:extLst>
  </p:cSld>
  <p:clrMap bg1="lt1" tx1="dk1" bg2="lt2" tx2="dk2" accent1="accent1" accent2="accent2" accent3="accent3" accent4="accent4" accent5="accent5" accent6="accent6" hlink="hlink" folHlink="folHlink"/>
  <p:hf hdr="0" ftr="0" dt="0"/>
  <p:txStyles>
    <p:titleStyle>
      <a:lvl1pPr algn="l" defTabSz="456378" rtl="0" eaLnBrk="0" fontAlgn="base" hangingPunct="0">
        <a:spcBef>
          <a:spcPct val="0"/>
        </a:spcBef>
        <a:spcAft>
          <a:spcPct val="0"/>
        </a:spcAft>
        <a:defRPr sz="2000" kern="2000" baseline="0">
          <a:solidFill>
            <a:srgbClr val="002D1B"/>
          </a:solidFill>
          <a:latin typeface="Times New Roman" pitchFamily="18" charset="0"/>
          <a:ea typeface="Times New Roman" pitchFamily="18" charset="0"/>
          <a:cs typeface="Times New Roman" pitchFamily="18" charset="0"/>
        </a:defRPr>
      </a:lvl1pPr>
      <a:lvl2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2pPr>
      <a:lvl3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3pPr>
      <a:lvl4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4pPr>
      <a:lvl5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5pPr>
      <a:lvl6pPr marL="456378"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2759"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69135"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5513"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284" indent="-342284" algn="l" defTabSz="456378"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1615" indent="-285234" algn="l" defTabSz="456378"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0947" indent="-228188" algn="l" defTabSz="456378"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320" indent="-228188" algn="l" defTabSz="4563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3700" indent="-228188" algn="l" defTabSz="4563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0081" indent="-228188" algn="l" defTabSz="456378" rtl="0" eaLnBrk="1" latinLnBrk="0" hangingPunct="1">
        <a:spcBef>
          <a:spcPct val="20000"/>
        </a:spcBef>
        <a:buFont typeface="Arial"/>
        <a:buChar char="•"/>
        <a:defRPr sz="2000" kern="1200">
          <a:solidFill>
            <a:schemeClr val="tx1"/>
          </a:solidFill>
          <a:latin typeface="+mn-lt"/>
          <a:ea typeface="+mn-ea"/>
          <a:cs typeface="+mn-cs"/>
        </a:defRPr>
      </a:lvl6pPr>
      <a:lvl7pPr marL="2966456" indent="-228188" algn="l" defTabSz="456378" rtl="0" eaLnBrk="1" latinLnBrk="0" hangingPunct="1">
        <a:spcBef>
          <a:spcPct val="20000"/>
        </a:spcBef>
        <a:buFont typeface="Arial"/>
        <a:buChar char="•"/>
        <a:defRPr sz="2000" kern="1200">
          <a:solidFill>
            <a:schemeClr val="tx1"/>
          </a:solidFill>
          <a:latin typeface="+mn-lt"/>
          <a:ea typeface="+mn-ea"/>
          <a:cs typeface="+mn-cs"/>
        </a:defRPr>
      </a:lvl7pPr>
      <a:lvl8pPr marL="3422834" indent="-228188" algn="l" defTabSz="456378" rtl="0" eaLnBrk="1" latinLnBrk="0" hangingPunct="1">
        <a:spcBef>
          <a:spcPct val="20000"/>
        </a:spcBef>
        <a:buFont typeface="Arial"/>
        <a:buChar char="•"/>
        <a:defRPr sz="2000" kern="1200">
          <a:solidFill>
            <a:schemeClr val="tx1"/>
          </a:solidFill>
          <a:latin typeface="+mn-lt"/>
          <a:ea typeface="+mn-ea"/>
          <a:cs typeface="+mn-cs"/>
        </a:defRPr>
      </a:lvl8pPr>
      <a:lvl9pPr marL="3879209" indent="-228188" algn="l" defTabSz="4563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378" rtl="0" eaLnBrk="1" latinLnBrk="0" hangingPunct="1">
        <a:defRPr sz="1800" kern="1200">
          <a:solidFill>
            <a:schemeClr val="tx1"/>
          </a:solidFill>
          <a:latin typeface="+mn-lt"/>
          <a:ea typeface="+mn-ea"/>
          <a:cs typeface="+mn-cs"/>
        </a:defRPr>
      </a:lvl1pPr>
      <a:lvl2pPr marL="456378" algn="l" defTabSz="456378" rtl="0" eaLnBrk="1" latinLnBrk="0" hangingPunct="1">
        <a:defRPr sz="1800" kern="1200">
          <a:solidFill>
            <a:schemeClr val="tx1"/>
          </a:solidFill>
          <a:latin typeface="+mn-lt"/>
          <a:ea typeface="+mn-ea"/>
          <a:cs typeface="+mn-cs"/>
        </a:defRPr>
      </a:lvl2pPr>
      <a:lvl3pPr marL="912759" algn="l" defTabSz="456378" rtl="0" eaLnBrk="1" latinLnBrk="0" hangingPunct="1">
        <a:defRPr sz="1800" kern="1200">
          <a:solidFill>
            <a:schemeClr val="tx1"/>
          </a:solidFill>
          <a:latin typeface="+mn-lt"/>
          <a:ea typeface="+mn-ea"/>
          <a:cs typeface="+mn-cs"/>
        </a:defRPr>
      </a:lvl3pPr>
      <a:lvl4pPr marL="1369135" algn="l" defTabSz="456378" rtl="0" eaLnBrk="1" latinLnBrk="0" hangingPunct="1">
        <a:defRPr sz="1800" kern="1200">
          <a:solidFill>
            <a:schemeClr val="tx1"/>
          </a:solidFill>
          <a:latin typeface="+mn-lt"/>
          <a:ea typeface="+mn-ea"/>
          <a:cs typeface="+mn-cs"/>
        </a:defRPr>
      </a:lvl4pPr>
      <a:lvl5pPr marL="1825513" algn="l" defTabSz="456378" rtl="0" eaLnBrk="1" latinLnBrk="0" hangingPunct="1">
        <a:defRPr sz="1800" kern="1200">
          <a:solidFill>
            <a:schemeClr val="tx1"/>
          </a:solidFill>
          <a:latin typeface="+mn-lt"/>
          <a:ea typeface="+mn-ea"/>
          <a:cs typeface="+mn-cs"/>
        </a:defRPr>
      </a:lvl5pPr>
      <a:lvl6pPr marL="2281885" algn="l" defTabSz="456378" rtl="0" eaLnBrk="1" latinLnBrk="0" hangingPunct="1">
        <a:defRPr sz="1800" kern="1200">
          <a:solidFill>
            <a:schemeClr val="tx1"/>
          </a:solidFill>
          <a:latin typeface="+mn-lt"/>
          <a:ea typeface="+mn-ea"/>
          <a:cs typeface="+mn-cs"/>
        </a:defRPr>
      </a:lvl6pPr>
      <a:lvl7pPr marL="2738268" algn="l" defTabSz="456378" rtl="0" eaLnBrk="1" latinLnBrk="0" hangingPunct="1">
        <a:defRPr sz="1800" kern="1200">
          <a:solidFill>
            <a:schemeClr val="tx1"/>
          </a:solidFill>
          <a:latin typeface="+mn-lt"/>
          <a:ea typeface="+mn-ea"/>
          <a:cs typeface="+mn-cs"/>
        </a:defRPr>
      </a:lvl7pPr>
      <a:lvl8pPr marL="3194641" algn="l" defTabSz="456378" rtl="0" eaLnBrk="1" latinLnBrk="0" hangingPunct="1">
        <a:defRPr sz="1800" kern="1200">
          <a:solidFill>
            <a:schemeClr val="tx1"/>
          </a:solidFill>
          <a:latin typeface="+mn-lt"/>
          <a:ea typeface="+mn-ea"/>
          <a:cs typeface="+mn-cs"/>
        </a:defRPr>
      </a:lvl8pPr>
      <a:lvl9pPr marL="3651021" algn="l" defTabSz="456378"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730"/>
            <a:ext cx="495300" cy="365125"/>
          </a:xfrm>
          <a:prstGeom prst="rect">
            <a:avLst/>
          </a:prstGeom>
        </p:spPr>
        <p:txBody>
          <a:bodyPr vert="horz" lIns="91274" tIns="45639" rIns="91274" bIns="45639"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525"/>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552" y="704272"/>
            <a:ext cx="8385048"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3"/>
          <a:stretch>
            <a:fillRect/>
          </a:stretch>
        </p:blipFill>
        <p:spPr>
          <a:xfrm>
            <a:off x="238023" y="6454456"/>
            <a:ext cx="1408298" cy="329213"/>
          </a:xfrm>
          <a:prstGeom prst="rect">
            <a:avLst/>
          </a:prstGeom>
        </p:spPr>
      </p:pic>
      <p:sp>
        <p:nvSpPr>
          <p:cNvPr id="8" name="Rectangle 7"/>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sp>
        <p:nvSpPr>
          <p:cNvPr id="9" name="TextBox 8"/>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2311454112"/>
      </p:ext>
    </p:extLst>
  </p:cSld>
  <p:clrMap bg1="lt1" tx1="dk1" bg2="lt2" tx2="dk2" accent1="accent1" accent2="accent2" accent3="accent3" accent4="accent4" accent5="accent5" accent6="accent6" hlink="hlink" folHlink="folHlink"/>
  <p:sldLayoutIdLst>
    <p:sldLayoutId id="2147483965" r:id="rId1"/>
  </p:sldLayoutIdLst>
  <p:hf hdr="0" ftr="0" dt="0"/>
  <p:txStyles>
    <p:titleStyle>
      <a:lvl1pPr algn="l" defTabSz="456378" rtl="0" eaLnBrk="0" fontAlgn="base" hangingPunct="0">
        <a:spcBef>
          <a:spcPct val="0"/>
        </a:spcBef>
        <a:spcAft>
          <a:spcPct val="0"/>
        </a:spcAft>
        <a:defRPr sz="2000" kern="2000" baseline="0">
          <a:solidFill>
            <a:srgbClr val="002D1B"/>
          </a:solidFill>
          <a:latin typeface="Times New Roman" pitchFamily="18" charset="0"/>
          <a:ea typeface="Times New Roman" pitchFamily="18" charset="0"/>
          <a:cs typeface="Times New Roman" pitchFamily="18" charset="0"/>
        </a:defRPr>
      </a:lvl1pPr>
      <a:lvl2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2pPr>
      <a:lvl3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3pPr>
      <a:lvl4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4pPr>
      <a:lvl5pPr algn="l" defTabSz="456378" rtl="0" eaLnBrk="0" fontAlgn="base" hangingPunct="0">
        <a:spcBef>
          <a:spcPct val="0"/>
        </a:spcBef>
        <a:spcAft>
          <a:spcPct val="0"/>
        </a:spcAft>
        <a:defRPr sz="2000">
          <a:solidFill>
            <a:srgbClr val="B01D14"/>
          </a:solidFill>
          <a:latin typeface="Minion Pro" pitchFamily="18" charset="0"/>
          <a:ea typeface="Minion Pro" pitchFamily="18" charset="0"/>
          <a:cs typeface="Minion Pro" pitchFamily="18" charset="0"/>
        </a:defRPr>
      </a:lvl5pPr>
      <a:lvl6pPr marL="456378"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2759"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69135"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5513" algn="l" defTabSz="456378"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284" indent="-342284" algn="l" defTabSz="456378"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1615" indent="-285234" algn="l" defTabSz="456378"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0947" indent="-228188" algn="l" defTabSz="456378"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320" indent="-228188" algn="l" defTabSz="4563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3700" indent="-228188" algn="l" defTabSz="4563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0081" indent="-228188" algn="l" defTabSz="456378" rtl="0" eaLnBrk="1" latinLnBrk="0" hangingPunct="1">
        <a:spcBef>
          <a:spcPct val="20000"/>
        </a:spcBef>
        <a:buFont typeface="Arial"/>
        <a:buChar char="•"/>
        <a:defRPr sz="2000" kern="1200">
          <a:solidFill>
            <a:schemeClr val="tx1"/>
          </a:solidFill>
          <a:latin typeface="+mn-lt"/>
          <a:ea typeface="+mn-ea"/>
          <a:cs typeface="+mn-cs"/>
        </a:defRPr>
      </a:lvl6pPr>
      <a:lvl7pPr marL="2966456" indent="-228188" algn="l" defTabSz="456378" rtl="0" eaLnBrk="1" latinLnBrk="0" hangingPunct="1">
        <a:spcBef>
          <a:spcPct val="20000"/>
        </a:spcBef>
        <a:buFont typeface="Arial"/>
        <a:buChar char="•"/>
        <a:defRPr sz="2000" kern="1200">
          <a:solidFill>
            <a:schemeClr val="tx1"/>
          </a:solidFill>
          <a:latin typeface="+mn-lt"/>
          <a:ea typeface="+mn-ea"/>
          <a:cs typeface="+mn-cs"/>
        </a:defRPr>
      </a:lvl7pPr>
      <a:lvl8pPr marL="3422834" indent="-228188" algn="l" defTabSz="456378" rtl="0" eaLnBrk="1" latinLnBrk="0" hangingPunct="1">
        <a:spcBef>
          <a:spcPct val="20000"/>
        </a:spcBef>
        <a:buFont typeface="Arial"/>
        <a:buChar char="•"/>
        <a:defRPr sz="2000" kern="1200">
          <a:solidFill>
            <a:schemeClr val="tx1"/>
          </a:solidFill>
          <a:latin typeface="+mn-lt"/>
          <a:ea typeface="+mn-ea"/>
          <a:cs typeface="+mn-cs"/>
        </a:defRPr>
      </a:lvl8pPr>
      <a:lvl9pPr marL="3879209" indent="-228188" algn="l" defTabSz="4563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378" rtl="0" eaLnBrk="1" latinLnBrk="0" hangingPunct="1">
        <a:defRPr sz="1800" kern="1200">
          <a:solidFill>
            <a:schemeClr val="tx1"/>
          </a:solidFill>
          <a:latin typeface="+mn-lt"/>
          <a:ea typeface="+mn-ea"/>
          <a:cs typeface="+mn-cs"/>
        </a:defRPr>
      </a:lvl1pPr>
      <a:lvl2pPr marL="456378" algn="l" defTabSz="456378" rtl="0" eaLnBrk="1" latinLnBrk="0" hangingPunct="1">
        <a:defRPr sz="1800" kern="1200">
          <a:solidFill>
            <a:schemeClr val="tx1"/>
          </a:solidFill>
          <a:latin typeface="+mn-lt"/>
          <a:ea typeface="+mn-ea"/>
          <a:cs typeface="+mn-cs"/>
        </a:defRPr>
      </a:lvl2pPr>
      <a:lvl3pPr marL="912759" algn="l" defTabSz="456378" rtl="0" eaLnBrk="1" latinLnBrk="0" hangingPunct="1">
        <a:defRPr sz="1800" kern="1200">
          <a:solidFill>
            <a:schemeClr val="tx1"/>
          </a:solidFill>
          <a:latin typeface="+mn-lt"/>
          <a:ea typeface="+mn-ea"/>
          <a:cs typeface="+mn-cs"/>
        </a:defRPr>
      </a:lvl3pPr>
      <a:lvl4pPr marL="1369135" algn="l" defTabSz="456378" rtl="0" eaLnBrk="1" latinLnBrk="0" hangingPunct="1">
        <a:defRPr sz="1800" kern="1200">
          <a:solidFill>
            <a:schemeClr val="tx1"/>
          </a:solidFill>
          <a:latin typeface="+mn-lt"/>
          <a:ea typeface="+mn-ea"/>
          <a:cs typeface="+mn-cs"/>
        </a:defRPr>
      </a:lvl4pPr>
      <a:lvl5pPr marL="1825513" algn="l" defTabSz="456378" rtl="0" eaLnBrk="1" latinLnBrk="0" hangingPunct="1">
        <a:defRPr sz="1800" kern="1200">
          <a:solidFill>
            <a:schemeClr val="tx1"/>
          </a:solidFill>
          <a:latin typeface="+mn-lt"/>
          <a:ea typeface="+mn-ea"/>
          <a:cs typeface="+mn-cs"/>
        </a:defRPr>
      </a:lvl5pPr>
      <a:lvl6pPr marL="2281885" algn="l" defTabSz="456378" rtl="0" eaLnBrk="1" latinLnBrk="0" hangingPunct="1">
        <a:defRPr sz="1800" kern="1200">
          <a:solidFill>
            <a:schemeClr val="tx1"/>
          </a:solidFill>
          <a:latin typeface="+mn-lt"/>
          <a:ea typeface="+mn-ea"/>
          <a:cs typeface="+mn-cs"/>
        </a:defRPr>
      </a:lvl6pPr>
      <a:lvl7pPr marL="2738268" algn="l" defTabSz="456378" rtl="0" eaLnBrk="1" latinLnBrk="0" hangingPunct="1">
        <a:defRPr sz="1800" kern="1200">
          <a:solidFill>
            <a:schemeClr val="tx1"/>
          </a:solidFill>
          <a:latin typeface="+mn-lt"/>
          <a:ea typeface="+mn-ea"/>
          <a:cs typeface="+mn-cs"/>
        </a:defRPr>
      </a:lvl7pPr>
      <a:lvl8pPr marL="3194641" algn="l" defTabSz="456378" rtl="0" eaLnBrk="1" latinLnBrk="0" hangingPunct="1">
        <a:defRPr sz="1800" kern="1200">
          <a:solidFill>
            <a:schemeClr val="tx1"/>
          </a:solidFill>
          <a:latin typeface="+mn-lt"/>
          <a:ea typeface="+mn-ea"/>
          <a:cs typeface="+mn-cs"/>
        </a:defRPr>
      </a:lvl8pPr>
      <a:lvl9pPr marL="3651021" algn="l" defTabSz="456378"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838"/>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A30A1448-1663-446C-AE94-327A72ABB19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438"/>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425" y="704850"/>
            <a:ext cx="8385175"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 name="Rectangle 7"/>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pic>
        <p:nvPicPr>
          <p:cNvPr id="9" name="Picture 8"/>
          <p:cNvPicPr>
            <a:picLocks noChangeAspect="1"/>
          </p:cNvPicPr>
          <p:nvPr userDrawn="1"/>
        </p:nvPicPr>
        <p:blipFill>
          <a:blip r:embed="rId33"/>
          <a:stretch>
            <a:fillRect/>
          </a:stretch>
        </p:blipFill>
        <p:spPr>
          <a:xfrm>
            <a:off x="238023" y="6454456"/>
            <a:ext cx="1408298" cy="329213"/>
          </a:xfrm>
          <a:prstGeom prst="rect">
            <a:avLst/>
          </a:prstGeom>
        </p:spPr>
      </p:pic>
      <p:sp>
        <p:nvSpPr>
          <p:cNvPr id="10" name="TextBox 9"/>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1386391166"/>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 id="2147483978" r:id="rId12"/>
    <p:sldLayoutId id="2147483979" r:id="rId13"/>
    <p:sldLayoutId id="2147483980" r:id="rId14"/>
    <p:sldLayoutId id="2147483981" r:id="rId15"/>
    <p:sldLayoutId id="2147483982" r:id="rId16"/>
    <p:sldLayoutId id="2147483983" r:id="rId17"/>
    <p:sldLayoutId id="2147483984" r:id="rId18"/>
    <p:sldLayoutId id="2147483985" r:id="rId19"/>
    <p:sldLayoutId id="2147483986" r:id="rId20"/>
    <p:sldLayoutId id="2147483987" r:id="rId21"/>
    <p:sldLayoutId id="2147483988" r:id="rId22"/>
    <p:sldLayoutId id="2147483989" r:id="rId23"/>
    <p:sldLayoutId id="2147483990" r:id="rId24"/>
    <p:sldLayoutId id="2147483991" r:id="rId25"/>
    <p:sldLayoutId id="2147483992" r:id="rId26"/>
    <p:sldLayoutId id="2147483993" r:id="rId27"/>
    <p:sldLayoutId id="2147483994" r:id="rId28"/>
    <p:sldLayoutId id="2147483995" r:id="rId29"/>
    <p:sldLayoutId id="2147483996" r:id="rId30"/>
    <p:sldLayoutId id="2147483997" r:id="rId31"/>
  </p:sldLayoutIdLst>
  <p:hf hdr="0" ftr="0" dt="0"/>
  <p:txStyles>
    <p:titleStyle>
      <a:lvl1pPr algn="l" defTabSz="457200" rtl="0" eaLnBrk="0" fontAlgn="base" hangingPunct="0">
        <a:spcBef>
          <a:spcPct val="0"/>
        </a:spcBef>
        <a:spcAft>
          <a:spcPct val="0"/>
        </a:spcAft>
        <a:defRPr sz="2000" kern="2000">
          <a:solidFill>
            <a:srgbClr val="002D1B"/>
          </a:solidFill>
          <a:latin typeface="Times New Roman" pitchFamily="18" charset="0"/>
          <a:ea typeface="Times New Roman" pitchFamily="18" charset="0"/>
          <a:cs typeface="Times New Roman" pitchFamily="18" charset="0"/>
        </a:defRPr>
      </a:lvl1pPr>
      <a:lvl2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2pPr>
      <a:lvl3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3pPr>
      <a:lvl4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4pPr>
      <a:lvl5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5pPr>
      <a:lvl6pPr marL="4572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44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716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88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5867400" y="6446838"/>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A30A1448-1663-446C-AE94-327A72ABB191}" type="slidenum">
              <a:rPr lang="en-US">
                <a:solidFill>
                  <a:prstClr val="black">
                    <a:lumMod val="65000"/>
                    <a:lumOff val="35000"/>
                  </a:prstClr>
                </a:solidFill>
              </a:rPr>
              <a:pPr>
                <a:defRPr/>
              </a:pPr>
              <a:t>‹#›</a:t>
            </a:fld>
            <a:endParaRPr lang="en-US" dirty="0">
              <a:solidFill>
                <a:prstClr val="black">
                  <a:lumMod val="65000"/>
                  <a:lumOff val="35000"/>
                </a:prstClr>
              </a:solidFill>
            </a:endParaRPr>
          </a:p>
        </p:txBody>
      </p:sp>
      <p:cxnSp>
        <p:nvCxnSpPr>
          <p:cNvPr id="11" name="Straight Connector 10"/>
          <p:cNvCxnSpPr/>
          <p:nvPr userDrawn="1"/>
        </p:nvCxnSpPr>
        <p:spPr>
          <a:xfrm>
            <a:off x="152400" y="6421438"/>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425" y="704850"/>
            <a:ext cx="8385175"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32"/>
          <a:stretch>
            <a:fillRect/>
          </a:stretch>
        </p:blipFill>
        <p:spPr>
          <a:xfrm>
            <a:off x="238023" y="6454456"/>
            <a:ext cx="1408298" cy="329213"/>
          </a:xfrm>
          <a:prstGeom prst="rect">
            <a:avLst/>
          </a:prstGeom>
        </p:spPr>
      </p:pic>
      <p:sp>
        <p:nvSpPr>
          <p:cNvPr id="8" name="Rectangle 7"/>
          <p:cNvSpPr/>
          <p:nvPr userDrawn="1"/>
        </p:nvSpPr>
        <p:spPr>
          <a:xfrm>
            <a:off x="7010400" y="6482530"/>
            <a:ext cx="2324100" cy="307777"/>
          </a:xfrm>
          <a:prstGeom prst="rect">
            <a:avLst/>
          </a:prstGeom>
        </p:spPr>
        <p:txBody>
          <a:bodyPr wrap="square">
            <a:spAutoFit/>
          </a:bodyPr>
          <a:lstStyle/>
          <a:p>
            <a:r>
              <a:rPr lang="en-US" sz="700" b="0" kern="1200" dirty="0">
                <a:solidFill>
                  <a:schemeClr val="tx1"/>
                </a:solidFill>
                <a:effectLst/>
                <a:latin typeface="Minion Pro" pitchFamily="18" charset="0"/>
                <a:ea typeface="+mn-ea"/>
                <a:cs typeface="Arial" pitchFamily="34" charset="0"/>
              </a:rPr>
              <a:t>Member FINRA/SIPC/NYSE | © 2017 </a:t>
            </a:r>
          </a:p>
          <a:p>
            <a:r>
              <a:rPr lang="en-US" sz="700" b="0" kern="1200" dirty="0" err="1">
                <a:solidFill>
                  <a:schemeClr val="tx1"/>
                </a:solidFill>
                <a:effectLst/>
                <a:latin typeface="Minion Pro" pitchFamily="18" charset="0"/>
                <a:ea typeface="+mn-ea"/>
                <a:cs typeface="Arial" pitchFamily="34" charset="0"/>
              </a:rPr>
              <a:t>FirstSouthwest</a:t>
            </a:r>
            <a:r>
              <a:rPr lang="en-US" sz="700" b="0" kern="1200" dirty="0">
                <a:solidFill>
                  <a:schemeClr val="tx1"/>
                </a:solidFill>
                <a:effectLst/>
                <a:latin typeface="Minion Pro" pitchFamily="18" charset="0"/>
                <a:ea typeface="+mn-ea"/>
                <a:cs typeface="Arial" pitchFamily="34" charset="0"/>
              </a:rPr>
              <a:t>, A Division of Hilltop Securities Inc.</a:t>
            </a:r>
          </a:p>
        </p:txBody>
      </p:sp>
      <p:sp>
        <p:nvSpPr>
          <p:cNvPr id="9" name="TextBox 8"/>
          <p:cNvSpPr txBox="1"/>
          <p:nvPr userDrawn="1"/>
        </p:nvSpPr>
        <p:spPr>
          <a:xfrm>
            <a:off x="8534400" y="990600"/>
            <a:ext cx="609600" cy="4495800"/>
          </a:xfrm>
          <a:prstGeom prst="rect">
            <a:avLst/>
          </a:prstGeom>
        </p:spPr>
        <p:txBody>
          <a:bodyPr vert="vert" wrap="square" lIns="91440" tIns="45720" rIns="91440" bIns="45720" rtlCol="0" anchor="ctr">
            <a:noAutofit/>
          </a:bodyPr>
          <a:lstStyle/>
          <a:p>
            <a:pPr marL="0" marR="0" indent="0" algn="r" defTabSz="457200" rtl="0" eaLnBrk="1" fontAlgn="auto" latinLnBrk="0" hangingPunct="1">
              <a:lnSpc>
                <a:spcPct val="100000"/>
              </a:lnSpc>
              <a:spcBef>
                <a:spcPct val="0"/>
              </a:spcBef>
              <a:spcAft>
                <a:spcPts val="0"/>
              </a:spcAft>
              <a:buClrTx/>
              <a:buSzTx/>
              <a:buFontTx/>
              <a:buNone/>
              <a:tabLst/>
            </a:pPr>
            <a:r>
              <a:rPr kumimoji="0" lang="en-US" sz="800" b="1" i="0" u="none" strike="noStrike" kern="1200" cap="small" spc="430" normalizeH="0" baseline="0" noProof="0" dirty="0">
                <a:ln>
                  <a:noFill/>
                </a:ln>
                <a:solidFill>
                  <a:srgbClr val="00006A"/>
                </a:solidFill>
                <a:effectLst/>
                <a:uLnTx/>
                <a:uFillTx/>
                <a:latin typeface="Arial" pitchFamily="34" charset="0"/>
                <a:ea typeface="+mj-ea"/>
                <a:cs typeface="Arial" pitchFamily="34" charset="0"/>
              </a:rPr>
              <a:t>State of Maine</a:t>
            </a:r>
          </a:p>
        </p:txBody>
      </p:sp>
    </p:spTree>
    <p:extLst>
      <p:ext uri="{BB962C8B-B14F-4D97-AF65-F5344CB8AC3E}">
        <p14:creationId xmlns:p14="http://schemas.microsoft.com/office/powerpoint/2010/main" val="3355048061"/>
      </p:ext>
    </p:extLst>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 id="2147484010" r:id="rId12"/>
    <p:sldLayoutId id="2147484011" r:id="rId13"/>
    <p:sldLayoutId id="2147484012" r:id="rId14"/>
    <p:sldLayoutId id="2147484013" r:id="rId15"/>
    <p:sldLayoutId id="2147484014" r:id="rId16"/>
    <p:sldLayoutId id="2147484015" r:id="rId17"/>
    <p:sldLayoutId id="2147484016" r:id="rId18"/>
    <p:sldLayoutId id="2147484017" r:id="rId19"/>
    <p:sldLayoutId id="2147484018" r:id="rId20"/>
    <p:sldLayoutId id="2147484019" r:id="rId21"/>
    <p:sldLayoutId id="2147484020" r:id="rId22"/>
    <p:sldLayoutId id="2147484021" r:id="rId23"/>
    <p:sldLayoutId id="2147484022" r:id="rId24"/>
    <p:sldLayoutId id="2147484024" r:id="rId25"/>
    <p:sldLayoutId id="2147484025" r:id="rId26"/>
    <p:sldLayoutId id="2147484026" r:id="rId27"/>
    <p:sldLayoutId id="2147484027" r:id="rId28"/>
    <p:sldLayoutId id="2147484028" r:id="rId29"/>
    <p:sldLayoutId id="2147484029" r:id="rId30"/>
  </p:sldLayoutIdLst>
  <p:hf hdr="0" ftr="0" dt="0"/>
  <p:txStyles>
    <p:titleStyle>
      <a:lvl1pPr algn="l" defTabSz="457200" rtl="0" eaLnBrk="0" fontAlgn="base" hangingPunct="0">
        <a:spcBef>
          <a:spcPct val="0"/>
        </a:spcBef>
        <a:spcAft>
          <a:spcPct val="0"/>
        </a:spcAft>
        <a:defRPr sz="2000" kern="2000">
          <a:solidFill>
            <a:srgbClr val="002D1B"/>
          </a:solidFill>
          <a:latin typeface="Times New Roman" pitchFamily="18" charset="0"/>
          <a:ea typeface="Times New Roman" pitchFamily="18" charset="0"/>
          <a:cs typeface="Times New Roman" pitchFamily="18" charset="0"/>
        </a:defRPr>
      </a:lvl1pPr>
      <a:lvl2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2pPr>
      <a:lvl3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3pPr>
      <a:lvl4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4pPr>
      <a:lvl5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5pPr>
      <a:lvl6pPr marL="4572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44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716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88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3" Type="http://schemas.openxmlformats.org/officeDocument/2006/relationships/hyperlink" Target="http://brokercheck.finra.org/" TargetMode="External"/><Relationship Id="rId2" Type="http://schemas.openxmlformats.org/officeDocument/2006/relationships/hyperlink" Target="http://brokercheck.finra.org/Firm/Summary/6220" TargetMode="External"/><Relationship Id="rId1" Type="http://schemas.openxmlformats.org/officeDocument/2006/relationships/slideLayout" Target="../slideLayouts/slideLayout42.xml"/><Relationship Id="rId4" Type="http://schemas.openxmlformats.org/officeDocument/2006/relationships/hyperlink" Target="http://www.adviserinfo.sec.gov/"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US" sz="3200" dirty="0"/>
              <a:t>City of Newport</a:t>
            </a:r>
          </a:p>
          <a:p>
            <a:r>
              <a:rPr lang="en-US" sz="3200" dirty="0"/>
              <a:t>Proposed School Bonds</a:t>
            </a:r>
          </a:p>
        </p:txBody>
      </p:sp>
      <p:sp>
        <p:nvSpPr>
          <p:cNvPr id="8" name="Text Placeholder 7"/>
          <p:cNvSpPr>
            <a:spLocks noGrp="1"/>
          </p:cNvSpPr>
          <p:nvPr>
            <p:ph type="body" sz="quarter" idx="14"/>
          </p:nvPr>
        </p:nvSpPr>
        <p:spPr>
          <a:xfrm>
            <a:off x="685800" y="6181492"/>
            <a:ext cx="8077200" cy="380796"/>
          </a:xfrm>
        </p:spPr>
        <p:txBody>
          <a:bodyPr anchor="b"/>
          <a:lstStyle/>
          <a:p>
            <a:r>
              <a:rPr lang="en-US" sz="2800" dirty="0"/>
              <a:t>Introduction to School Bonds</a:t>
            </a:r>
          </a:p>
        </p:txBody>
      </p:sp>
      <p:sp>
        <p:nvSpPr>
          <p:cNvPr id="4" name="TextBox 3"/>
          <p:cNvSpPr txBox="1"/>
          <p:nvPr/>
        </p:nvSpPr>
        <p:spPr>
          <a:xfrm>
            <a:off x="688675" y="6185361"/>
            <a:ext cx="2362200" cy="338554"/>
          </a:xfrm>
          <a:prstGeom prst="rect">
            <a:avLst/>
          </a:prstGeom>
          <a:noFill/>
        </p:spPr>
        <p:txBody>
          <a:bodyPr wrap="square" rtlCol="0" anchor="b">
            <a:spAutoFit/>
          </a:bodyPr>
          <a:lstStyle/>
          <a:p>
            <a:r>
              <a:rPr lang="en-US" sz="1600" dirty="0"/>
              <a:t>March 2020</a:t>
            </a:r>
          </a:p>
        </p:txBody>
      </p:sp>
      <p:pic>
        <p:nvPicPr>
          <p:cNvPr id="9" name="Picture 8"/>
          <p:cNvPicPr>
            <a:picLocks noChangeAspect="1"/>
          </p:cNvPicPr>
          <p:nvPr/>
        </p:nvPicPr>
        <p:blipFill>
          <a:blip r:embed="rId3"/>
          <a:stretch>
            <a:fillRect/>
          </a:stretch>
        </p:blipFill>
        <p:spPr>
          <a:xfrm>
            <a:off x="7132320" y="4648200"/>
            <a:ext cx="1447800" cy="142608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a:xfrm>
            <a:off x="459788" y="1066800"/>
            <a:ext cx="8077200" cy="4876800"/>
          </a:xfrm>
        </p:spPr>
        <p:txBody>
          <a:bodyPr/>
          <a:lstStyle/>
          <a:p>
            <a:pPr>
              <a:lnSpc>
                <a:spcPct val="100000"/>
              </a:lnSpc>
            </a:pPr>
            <a:r>
              <a:rPr lang="en-US" dirty="0"/>
              <a:t>Enabling act passed by the General Assembly (typically)</a:t>
            </a:r>
          </a:p>
          <a:p>
            <a:pPr>
              <a:lnSpc>
                <a:spcPct val="100000"/>
              </a:lnSpc>
            </a:pPr>
            <a:endParaRPr lang="en-US" dirty="0"/>
          </a:p>
          <a:p>
            <a:pPr>
              <a:lnSpc>
                <a:spcPct val="100000"/>
              </a:lnSpc>
            </a:pPr>
            <a:r>
              <a:rPr lang="en-US" dirty="0"/>
              <a:t>Requires voter approval for authorization</a:t>
            </a:r>
          </a:p>
          <a:p>
            <a:pPr>
              <a:lnSpc>
                <a:spcPct val="100000"/>
              </a:lnSpc>
            </a:pPr>
            <a:endParaRPr lang="en-US" dirty="0"/>
          </a:p>
          <a:p>
            <a:pPr>
              <a:lnSpc>
                <a:spcPct val="100000"/>
              </a:lnSpc>
            </a:pPr>
            <a:r>
              <a:rPr lang="en-US" dirty="0"/>
              <a:t>City Council authorizes the Mayor and Finance Director to issue the debt</a:t>
            </a:r>
          </a:p>
          <a:p>
            <a:pPr marL="0" indent="0">
              <a:lnSpc>
                <a:spcPct val="100000"/>
              </a:lnSpc>
              <a:buNone/>
            </a:pPr>
            <a:endParaRPr lang="en-US" dirty="0"/>
          </a:p>
          <a:p>
            <a:pPr>
              <a:lnSpc>
                <a:spcPct val="100000"/>
              </a:lnSpc>
            </a:pPr>
            <a:r>
              <a:rPr lang="en-US" dirty="0"/>
              <a:t>Issued for any public purpose</a:t>
            </a:r>
          </a:p>
          <a:p>
            <a:pPr>
              <a:lnSpc>
                <a:spcPct val="100000"/>
              </a:lnSpc>
            </a:pPr>
            <a:endParaRPr lang="en-US" dirty="0"/>
          </a:p>
          <a:p>
            <a:pPr>
              <a:lnSpc>
                <a:spcPct val="100000"/>
              </a:lnSpc>
            </a:pPr>
            <a:r>
              <a:rPr lang="en-US" dirty="0"/>
              <a:t>Secured by the City’s full faith, credit, and taxing power</a:t>
            </a:r>
          </a:p>
          <a:p>
            <a:pPr>
              <a:lnSpc>
                <a:spcPct val="100000"/>
              </a:lnSpc>
            </a:pPr>
            <a:endParaRPr lang="en-US" dirty="0"/>
          </a:p>
          <a:p>
            <a:pPr>
              <a:lnSpc>
                <a:spcPct val="100000"/>
              </a:lnSpc>
            </a:pPr>
            <a:r>
              <a:rPr lang="en-US" dirty="0"/>
              <a:t>Due to higher credit ratings, attracts lowest interest rates</a:t>
            </a:r>
          </a:p>
          <a:p>
            <a:endParaRPr lang="en-US" dirty="0"/>
          </a:p>
          <a:p>
            <a:pPr marL="0" indent="0">
              <a:buNone/>
            </a:pPr>
            <a:r>
              <a:rPr lang="en-US" b="1" u="sng" dirty="0"/>
              <a:t>Bond Anticipation Notes</a:t>
            </a:r>
          </a:p>
          <a:p>
            <a:pPr marL="0" indent="0">
              <a:buNone/>
            </a:pPr>
            <a:endParaRPr lang="en-US" b="1" u="sng" dirty="0"/>
          </a:p>
          <a:p>
            <a:pPr>
              <a:lnSpc>
                <a:spcPct val="100000"/>
              </a:lnSpc>
            </a:pPr>
            <a:r>
              <a:rPr lang="en-US" dirty="0"/>
              <a:t>Authorized in Bond Legislation</a:t>
            </a:r>
          </a:p>
          <a:p>
            <a:pPr lvl="1">
              <a:lnSpc>
                <a:spcPct val="100000"/>
              </a:lnSpc>
            </a:pPr>
            <a:endParaRPr lang="en-US" dirty="0"/>
          </a:p>
          <a:p>
            <a:pPr>
              <a:lnSpc>
                <a:spcPct val="100000"/>
              </a:lnSpc>
            </a:pPr>
            <a:r>
              <a:rPr lang="en-US" dirty="0"/>
              <a:t>Issued in anticipation of bonds</a:t>
            </a:r>
          </a:p>
          <a:p>
            <a:pPr lvl="1">
              <a:lnSpc>
                <a:spcPct val="100000"/>
              </a:lnSpc>
            </a:pPr>
            <a:r>
              <a:rPr lang="en-US" dirty="0"/>
              <a:t>Mostly used when an authorized project’s cash needs are in advance of a bond issue</a:t>
            </a:r>
          </a:p>
          <a:p>
            <a:pPr lvl="1">
              <a:lnSpc>
                <a:spcPct val="100000"/>
              </a:lnSpc>
            </a:pPr>
            <a:endParaRPr lang="en-US" dirty="0"/>
          </a:p>
          <a:p>
            <a:pPr>
              <a:lnSpc>
                <a:spcPct val="100000"/>
              </a:lnSpc>
            </a:pPr>
            <a:r>
              <a:rPr lang="en-US" dirty="0"/>
              <a:t>Maturity must be timed with the bond issue, which will permanently finance the project</a:t>
            </a:r>
          </a:p>
          <a:p>
            <a:pPr>
              <a:lnSpc>
                <a:spcPct val="100000"/>
              </a:lnSpc>
            </a:pPr>
            <a:endParaRPr lang="en-US" dirty="0"/>
          </a:p>
          <a:p>
            <a:pPr>
              <a:lnSpc>
                <a:spcPct val="100000"/>
              </a:lnSpc>
            </a:pPr>
            <a:r>
              <a:rPr lang="en-US" dirty="0"/>
              <a:t>Backed by a general obligation of the City</a:t>
            </a:r>
          </a:p>
          <a:p>
            <a:pPr marL="0" indent="0">
              <a:buNone/>
            </a:pPr>
            <a:endParaRPr lang="en-US" dirty="0"/>
          </a:p>
        </p:txBody>
      </p:sp>
      <p:sp>
        <p:nvSpPr>
          <p:cNvPr id="3" name="Text Placeholder 2"/>
          <p:cNvSpPr>
            <a:spLocks noGrp="1"/>
          </p:cNvSpPr>
          <p:nvPr>
            <p:ph type="body" sz="quarter" idx="16"/>
          </p:nvPr>
        </p:nvSpPr>
        <p:spPr/>
        <p:txBody>
          <a:bodyPr/>
          <a:lstStyle/>
          <a:p>
            <a:r>
              <a:rPr lang="en-US" dirty="0"/>
              <a:t>General Obligation “GO’’ Debt</a:t>
            </a:r>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9</a:t>
            </a:fld>
            <a:endParaRPr lang="en-US" dirty="0"/>
          </a:p>
        </p:txBody>
      </p:sp>
    </p:spTree>
    <p:extLst>
      <p:ext uri="{BB962C8B-B14F-4D97-AF65-F5344CB8AC3E}">
        <p14:creationId xmlns:p14="http://schemas.microsoft.com/office/powerpoint/2010/main" val="190044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p:txBody>
          <a:bodyPr/>
          <a:lstStyle/>
          <a:p>
            <a:pPr>
              <a:spcAft>
                <a:spcPts val="600"/>
              </a:spcAft>
            </a:pPr>
            <a:r>
              <a:rPr lang="en-US" dirty="0"/>
              <a:t>Full and accurate disclosure</a:t>
            </a:r>
          </a:p>
          <a:p>
            <a:pPr marL="0" indent="0">
              <a:spcAft>
                <a:spcPts val="600"/>
              </a:spcAft>
              <a:buNone/>
            </a:pPr>
            <a:endParaRPr lang="en-US" dirty="0"/>
          </a:p>
          <a:p>
            <a:pPr>
              <a:spcAft>
                <a:spcPts val="600"/>
              </a:spcAft>
            </a:pPr>
            <a:r>
              <a:rPr lang="en-US" dirty="0"/>
              <a:t>Responsibility and obligation of issuer and its governing body</a:t>
            </a:r>
          </a:p>
          <a:p>
            <a:pPr marL="0" indent="0">
              <a:spcAft>
                <a:spcPts val="600"/>
              </a:spcAft>
              <a:buNone/>
            </a:pPr>
            <a:endParaRPr lang="en-US" dirty="0"/>
          </a:p>
          <a:p>
            <a:pPr>
              <a:spcAft>
                <a:spcPts val="600"/>
              </a:spcAft>
            </a:pPr>
            <a:r>
              <a:rPr lang="en-US" dirty="0"/>
              <a:t>Official Statement in initial offering</a:t>
            </a:r>
          </a:p>
          <a:p>
            <a:pPr marL="0" indent="0">
              <a:spcAft>
                <a:spcPts val="600"/>
              </a:spcAft>
              <a:buNone/>
            </a:pPr>
            <a:endParaRPr lang="en-US" dirty="0"/>
          </a:p>
          <a:p>
            <a:pPr>
              <a:spcAft>
                <a:spcPts val="600"/>
              </a:spcAft>
            </a:pPr>
            <a:r>
              <a:rPr lang="en-US" dirty="0"/>
              <a:t>Continuing Disclosure – SEC Rule 15c2-12</a:t>
            </a:r>
          </a:p>
        </p:txBody>
      </p:sp>
      <p:sp>
        <p:nvSpPr>
          <p:cNvPr id="3" name="Text Placeholder 2"/>
          <p:cNvSpPr>
            <a:spLocks noGrp="1"/>
          </p:cNvSpPr>
          <p:nvPr>
            <p:ph type="body" sz="quarter" idx="16"/>
          </p:nvPr>
        </p:nvSpPr>
        <p:spPr/>
        <p:txBody>
          <a:bodyPr/>
          <a:lstStyle/>
          <a:p>
            <a:r>
              <a:rPr lang="en-US" dirty="0"/>
              <a:t>Importance of Disclosure</a:t>
            </a:r>
          </a:p>
          <a:p>
            <a:endParaRPr lang="en-US" dirty="0"/>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10</a:t>
            </a:fld>
            <a:endParaRPr lang="en-US" dirty="0"/>
          </a:p>
        </p:txBody>
      </p:sp>
    </p:spTree>
    <p:extLst>
      <p:ext uri="{BB962C8B-B14F-4D97-AF65-F5344CB8AC3E}">
        <p14:creationId xmlns:p14="http://schemas.microsoft.com/office/powerpoint/2010/main" val="4023768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p:txBody>
          <a:bodyPr/>
          <a:lstStyle/>
          <a:p>
            <a:r>
              <a:rPr lang="en-US" dirty="0"/>
              <a:t>Rating Agencies</a:t>
            </a:r>
          </a:p>
        </p:txBody>
      </p:sp>
      <p:sp>
        <p:nvSpPr>
          <p:cNvPr id="7" name="Slide Number Placeholder 5"/>
          <p:cNvSpPr>
            <a:spLocks noGrp="1"/>
          </p:cNvSpPr>
          <p:nvPr>
            <p:ph type="sldNum" sz="quarter" idx="15"/>
          </p:nvPr>
        </p:nvSpPr>
        <p:spPr>
          <a:xfrm>
            <a:off x="5867400" y="6446695"/>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pPr>
                <a:defRPr/>
              </a:pPr>
              <a:t>11</a:t>
            </a:fld>
            <a:endParaRPr lang="en-US" dirty="0"/>
          </a:p>
        </p:txBody>
      </p:sp>
      <p:sp>
        <p:nvSpPr>
          <p:cNvPr id="993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9331" name="Rectangle 3"/>
          <p:cNvSpPr>
            <a:spLocks noChangeArrowheads="1"/>
          </p:cNvSpPr>
          <p:nvPr/>
        </p:nvSpPr>
        <p:spPr bwMode="auto">
          <a:xfrm>
            <a:off x="0" y="2990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Content Placeholder 1"/>
          <p:cNvSpPr>
            <a:spLocks noGrp="1"/>
          </p:cNvSpPr>
          <p:nvPr>
            <p:ph sz="quarter" idx="4294967295"/>
          </p:nvPr>
        </p:nvSpPr>
        <p:spPr>
          <a:xfrm>
            <a:off x="457200" y="914400"/>
            <a:ext cx="8077200" cy="5410200"/>
          </a:xfrm>
          <a:prstGeom prst="rect">
            <a:avLst/>
          </a:prstGeom>
        </p:spPr>
        <p:txBody>
          <a:bodyPr/>
          <a:lstStyle/>
          <a:p>
            <a:r>
              <a:rPr lang="en-US" sz="1600" dirty="0"/>
              <a:t>There are four primary rating agencies</a:t>
            </a:r>
          </a:p>
          <a:p>
            <a:pPr lvl="1"/>
            <a:r>
              <a:rPr lang="en-US" sz="1600" dirty="0"/>
              <a:t>Moody’s Investors Service</a:t>
            </a:r>
          </a:p>
          <a:p>
            <a:pPr lvl="1"/>
            <a:r>
              <a:rPr lang="en-US" sz="1600" dirty="0"/>
              <a:t>S&amp;P Global Ratings</a:t>
            </a:r>
          </a:p>
          <a:p>
            <a:pPr lvl="1">
              <a:lnSpc>
                <a:spcPct val="100000"/>
              </a:lnSpc>
            </a:pPr>
            <a:r>
              <a:rPr lang="en-US" sz="1600" dirty="0"/>
              <a:t>Fitch </a:t>
            </a:r>
          </a:p>
          <a:p>
            <a:pPr lvl="1">
              <a:lnSpc>
                <a:spcPct val="100000"/>
              </a:lnSpc>
            </a:pPr>
            <a:r>
              <a:rPr lang="en-US" sz="1600" dirty="0"/>
              <a:t>Kroll</a:t>
            </a:r>
          </a:p>
          <a:p>
            <a:endParaRPr lang="en-US" sz="1600" dirty="0"/>
          </a:p>
          <a:p>
            <a:r>
              <a:rPr lang="en-US" sz="1600" dirty="0"/>
              <a:t>Evaluate “Willingness” and “Ability” to pay</a:t>
            </a:r>
          </a:p>
          <a:p>
            <a:endParaRPr lang="en-US" sz="800" dirty="0"/>
          </a:p>
          <a:p>
            <a:r>
              <a:rPr lang="en-US" sz="1600" dirty="0"/>
              <a:t>Primary categories of evaluation:</a:t>
            </a:r>
          </a:p>
          <a:p>
            <a:pPr lvl="1"/>
            <a:endParaRPr lang="en-US" dirty="0"/>
          </a:p>
          <a:p>
            <a:pPr marL="457200" lvl="1" indent="0">
              <a:lnSpc>
                <a:spcPct val="200000"/>
              </a:lnSpc>
              <a:buNone/>
            </a:pPr>
            <a:r>
              <a:rPr lang="en-US" sz="1200" dirty="0"/>
              <a:t>  Governance/Management			  	  Essentiality of Project</a:t>
            </a:r>
          </a:p>
          <a:p>
            <a:pPr marL="457200" lvl="1" indent="0">
              <a:lnSpc>
                <a:spcPct val="100000"/>
              </a:lnSpc>
              <a:buNone/>
            </a:pPr>
            <a:r>
              <a:rPr lang="en-US" sz="1200" dirty="0"/>
              <a:t>  Financial Position					  Debt Service Coverage</a:t>
            </a:r>
          </a:p>
          <a:p>
            <a:pPr marL="457200" lvl="1" indent="0">
              <a:lnSpc>
                <a:spcPct val="150000"/>
              </a:lnSpc>
              <a:buNone/>
            </a:pPr>
            <a:r>
              <a:rPr lang="en-US" sz="1200" dirty="0"/>
              <a:t>  Debt Position					  	  Bond Indenture and Covenants</a:t>
            </a:r>
          </a:p>
          <a:p>
            <a:pPr marL="457200" lvl="1" indent="0">
              <a:buNone/>
            </a:pPr>
            <a:r>
              <a:rPr lang="en-US" sz="1200" dirty="0"/>
              <a:t>  Economy						  Flow of Funds</a:t>
            </a:r>
          </a:p>
          <a:p>
            <a:pPr marL="0" indent="0">
              <a:buNone/>
            </a:pPr>
            <a:endParaRPr lang="en-US" sz="800" dirty="0"/>
          </a:p>
          <a:p>
            <a:pPr marL="457200" lvl="1" indent="0">
              <a:buClr>
                <a:srgbClr val="00006A"/>
              </a:buClr>
              <a:buNone/>
            </a:pPr>
            <a:endParaRPr lang="en-US" sz="1600" dirty="0"/>
          </a:p>
          <a:p>
            <a:pPr>
              <a:buClr>
                <a:srgbClr val="00006A"/>
              </a:buClr>
            </a:pPr>
            <a:endParaRPr lang="en-US" sz="1600" dirty="0"/>
          </a:p>
        </p:txBody>
      </p:sp>
      <p:sp>
        <p:nvSpPr>
          <p:cNvPr id="13" name="Content Placeholder 5"/>
          <p:cNvSpPr txBox="1">
            <a:spLocks/>
          </p:cNvSpPr>
          <p:nvPr/>
        </p:nvSpPr>
        <p:spPr>
          <a:xfrm>
            <a:off x="993576" y="3627522"/>
            <a:ext cx="2667000" cy="337457"/>
          </a:xfrm>
          <a:prstGeom prst="rect">
            <a:avLst/>
          </a:prstGeom>
          <a:solidFill>
            <a:schemeClr val="tx2"/>
          </a:solidFill>
          <a:ln>
            <a:solidFill>
              <a:schemeClr val="accent5">
                <a:lumMod val="75000"/>
              </a:schemeClr>
            </a:solidFill>
          </a:ln>
        </p:spPr>
        <p:txBody>
          <a:bodyPr/>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General Obligation Bonds (GO)</a:t>
            </a:r>
          </a:p>
        </p:txBody>
      </p:sp>
      <p:sp>
        <p:nvSpPr>
          <p:cNvPr id="14" name="Rectangle 13"/>
          <p:cNvSpPr/>
          <p:nvPr/>
        </p:nvSpPr>
        <p:spPr>
          <a:xfrm>
            <a:off x="993576" y="3999060"/>
            <a:ext cx="2667000" cy="114572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Content Placeholder 5"/>
          <p:cNvSpPr txBox="1">
            <a:spLocks/>
          </p:cNvSpPr>
          <p:nvPr/>
        </p:nvSpPr>
        <p:spPr>
          <a:xfrm>
            <a:off x="4206114" y="3627521"/>
            <a:ext cx="2667000" cy="337457"/>
          </a:xfrm>
          <a:prstGeom prst="rect">
            <a:avLst/>
          </a:prstGeom>
          <a:solidFill>
            <a:schemeClr val="accent4">
              <a:lumMod val="50000"/>
            </a:schemeClr>
          </a:solidFill>
          <a:ln>
            <a:solidFill>
              <a:schemeClr val="accent5">
                <a:lumMod val="75000"/>
              </a:schemeClr>
            </a:solidFill>
          </a:ln>
        </p:spPr>
        <p:txBody>
          <a:bodyPr/>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Revenue Bonds</a:t>
            </a:r>
          </a:p>
        </p:txBody>
      </p:sp>
      <p:sp>
        <p:nvSpPr>
          <p:cNvPr id="16" name="Rectangle 15"/>
          <p:cNvSpPr/>
          <p:nvPr/>
        </p:nvSpPr>
        <p:spPr>
          <a:xfrm>
            <a:off x="4206114" y="3999060"/>
            <a:ext cx="2667000" cy="114572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5452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p:txBody>
          <a:bodyPr/>
          <a:lstStyle/>
          <a:p>
            <a:r>
              <a:rPr lang="en-US" dirty="0"/>
              <a:t>Rating Agencies – Rating Grades</a:t>
            </a:r>
          </a:p>
        </p:txBody>
      </p:sp>
      <p:sp>
        <p:nvSpPr>
          <p:cNvPr id="7" name="Slide Number Placeholder 5"/>
          <p:cNvSpPr>
            <a:spLocks noGrp="1"/>
          </p:cNvSpPr>
          <p:nvPr>
            <p:ph type="sldNum" sz="quarter" idx="15"/>
          </p:nvPr>
        </p:nvSpPr>
        <p:spPr>
          <a:xfrm>
            <a:off x="5867400" y="6446695"/>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pPr>
                <a:defRPr/>
              </a:pPr>
              <a:t>12</a:t>
            </a:fld>
            <a:endParaRPr lang="en-US" dirty="0"/>
          </a:p>
        </p:txBody>
      </p:sp>
      <p:sp>
        <p:nvSpPr>
          <p:cNvPr id="993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9331" name="Rectangle 3"/>
          <p:cNvSpPr>
            <a:spLocks noChangeArrowheads="1"/>
          </p:cNvSpPr>
          <p:nvPr/>
        </p:nvSpPr>
        <p:spPr bwMode="auto">
          <a:xfrm>
            <a:off x="0" y="2990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Down Arrow 10"/>
          <p:cNvSpPr/>
          <p:nvPr/>
        </p:nvSpPr>
        <p:spPr>
          <a:xfrm rot="10800000">
            <a:off x="0" y="838200"/>
            <a:ext cx="990600" cy="5486400"/>
          </a:xfrm>
          <a:prstGeom prst="downArrow">
            <a:avLst>
              <a:gd name="adj1" fmla="val 50000"/>
              <a:gd name="adj2" fmla="val 52609"/>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12" name="Down Arrow 11"/>
          <p:cNvSpPr/>
          <p:nvPr/>
        </p:nvSpPr>
        <p:spPr>
          <a:xfrm>
            <a:off x="7772400" y="838200"/>
            <a:ext cx="914400" cy="5486400"/>
          </a:xfrm>
          <a:prstGeom prst="downArrow">
            <a:avLst>
              <a:gd name="adj1" fmla="val 50000"/>
              <a:gd name="adj2" fmla="val 52609"/>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17" name="Text Box 4"/>
          <p:cNvSpPr txBox="1">
            <a:spLocks noChangeArrowheads="1"/>
          </p:cNvSpPr>
          <p:nvPr/>
        </p:nvSpPr>
        <p:spPr bwMode="auto">
          <a:xfrm>
            <a:off x="1066800" y="762000"/>
            <a:ext cx="2209800" cy="369332"/>
          </a:xfrm>
          <a:prstGeom prst="rect">
            <a:avLst/>
          </a:prstGeom>
          <a:noFill/>
          <a:ln w="9525">
            <a:noFill/>
            <a:miter lim="800000"/>
            <a:headEnd/>
            <a:tailEnd/>
          </a:ln>
          <a:effectLst/>
        </p:spPr>
        <p:txBody>
          <a:bodyPr>
            <a:spAutoFit/>
          </a:bodyPr>
          <a:lstStyle/>
          <a:p>
            <a:pPr algn="ctr">
              <a:spcBef>
                <a:spcPct val="50000"/>
              </a:spcBef>
            </a:pPr>
            <a:r>
              <a:rPr lang="en-US" b="1" dirty="0"/>
              <a:t>Long Term</a:t>
            </a:r>
          </a:p>
        </p:txBody>
      </p:sp>
      <p:sp>
        <p:nvSpPr>
          <p:cNvPr id="18" name="Text Box 8"/>
          <p:cNvSpPr txBox="1">
            <a:spLocks noChangeArrowheads="1"/>
          </p:cNvSpPr>
          <p:nvPr/>
        </p:nvSpPr>
        <p:spPr bwMode="auto">
          <a:xfrm rot="16200000">
            <a:off x="-1202323" y="3564523"/>
            <a:ext cx="3352800" cy="338554"/>
          </a:xfrm>
          <a:prstGeom prst="rect">
            <a:avLst/>
          </a:prstGeom>
          <a:noFill/>
          <a:ln w="9525">
            <a:noFill/>
            <a:miter lim="800000"/>
            <a:headEnd/>
            <a:tailEnd/>
          </a:ln>
          <a:effectLst/>
        </p:spPr>
        <p:txBody>
          <a:bodyPr>
            <a:spAutoFit/>
          </a:bodyPr>
          <a:lstStyle/>
          <a:p>
            <a:pPr algn="ctr">
              <a:spcBef>
                <a:spcPct val="50000"/>
              </a:spcBef>
            </a:pPr>
            <a:r>
              <a:rPr lang="en-US" sz="1600" b="1" dirty="0"/>
              <a:t>Higher quality credit</a:t>
            </a:r>
          </a:p>
        </p:txBody>
      </p:sp>
      <p:sp>
        <p:nvSpPr>
          <p:cNvPr id="19" name="Text Box 9"/>
          <p:cNvSpPr txBox="1">
            <a:spLocks noChangeArrowheads="1"/>
          </p:cNvSpPr>
          <p:nvPr/>
        </p:nvSpPr>
        <p:spPr bwMode="auto">
          <a:xfrm rot="5400000">
            <a:off x="6608177" y="3374023"/>
            <a:ext cx="3276600" cy="338554"/>
          </a:xfrm>
          <a:prstGeom prst="rect">
            <a:avLst/>
          </a:prstGeom>
          <a:noFill/>
          <a:ln w="9525">
            <a:noFill/>
            <a:miter lim="800000"/>
            <a:headEnd/>
            <a:tailEnd/>
          </a:ln>
          <a:effectLst/>
        </p:spPr>
        <p:txBody>
          <a:bodyPr>
            <a:spAutoFit/>
          </a:bodyPr>
          <a:lstStyle/>
          <a:p>
            <a:pPr algn="ctr">
              <a:spcBef>
                <a:spcPct val="50000"/>
              </a:spcBef>
            </a:pPr>
            <a:r>
              <a:rPr lang="en-US" sz="1600" b="1" dirty="0"/>
              <a:t>Lower quality credit</a:t>
            </a:r>
          </a:p>
        </p:txBody>
      </p:sp>
      <p:sp>
        <p:nvSpPr>
          <p:cNvPr id="20" name="Text Box 16"/>
          <p:cNvSpPr txBox="1">
            <a:spLocks noChangeArrowheads="1"/>
          </p:cNvSpPr>
          <p:nvPr/>
        </p:nvSpPr>
        <p:spPr bwMode="auto">
          <a:xfrm>
            <a:off x="2438400" y="1600200"/>
            <a:ext cx="838200" cy="4862870"/>
          </a:xfrm>
          <a:prstGeom prst="rect">
            <a:avLst/>
          </a:prstGeom>
          <a:noFill/>
          <a:ln w="9525">
            <a:noFill/>
            <a:miter lim="800000"/>
            <a:headEnd/>
            <a:tailEnd/>
          </a:ln>
          <a:effectLst/>
        </p:spPr>
        <p:txBody>
          <a:bodyPr>
            <a:spAutoFit/>
          </a:bodyPr>
          <a:lstStyle/>
          <a:p>
            <a:pPr algn="ctr">
              <a:spcBef>
                <a:spcPct val="50000"/>
              </a:spcBef>
            </a:pPr>
            <a:r>
              <a:rPr lang="en-US" sz="1600" dirty="0"/>
              <a:t>AAA</a:t>
            </a:r>
          </a:p>
          <a:p>
            <a:pPr algn="ctr">
              <a:spcBef>
                <a:spcPct val="50000"/>
              </a:spcBef>
            </a:pPr>
            <a:r>
              <a:rPr lang="en-US" sz="1600" dirty="0"/>
              <a:t>AA+</a:t>
            </a:r>
          </a:p>
          <a:p>
            <a:pPr algn="ctr">
              <a:spcBef>
                <a:spcPct val="50000"/>
              </a:spcBef>
            </a:pPr>
            <a:r>
              <a:rPr lang="en-US" sz="1600" dirty="0"/>
              <a:t>AA</a:t>
            </a:r>
          </a:p>
          <a:p>
            <a:pPr algn="ctr">
              <a:spcBef>
                <a:spcPct val="50000"/>
              </a:spcBef>
            </a:pPr>
            <a:r>
              <a:rPr lang="en-US" sz="1600" dirty="0"/>
              <a:t>AA-</a:t>
            </a:r>
          </a:p>
          <a:p>
            <a:pPr algn="ctr">
              <a:spcBef>
                <a:spcPct val="50000"/>
              </a:spcBef>
            </a:pPr>
            <a:r>
              <a:rPr lang="en-US" sz="1600" dirty="0"/>
              <a:t>A+</a:t>
            </a:r>
          </a:p>
          <a:p>
            <a:pPr algn="ctr">
              <a:spcBef>
                <a:spcPct val="50000"/>
              </a:spcBef>
            </a:pPr>
            <a:r>
              <a:rPr lang="en-US" sz="1600" dirty="0"/>
              <a:t>A</a:t>
            </a:r>
          </a:p>
          <a:p>
            <a:pPr algn="ctr">
              <a:spcBef>
                <a:spcPct val="50000"/>
              </a:spcBef>
            </a:pPr>
            <a:r>
              <a:rPr lang="en-US" sz="1600" dirty="0"/>
              <a:t>A-</a:t>
            </a:r>
          </a:p>
          <a:p>
            <a:pPr algn="ctr">
              <a:spcBef>
                <a:spcPct val="50000"/>
              </a:spcBef>
            </a:pPr>
            <a:r>
              <a:rPr lang="en-US" sz="1600" dirty="0"/>
              <a:t>BBB+</a:t>
            </a:r>
          </a:p>
          <a:p>
            <a:pPr algn="ctr">
              <a:spcBef>
                <a:spcPct val="50000"/>
              </a:spcBef>
            </a:pPr>
            <a:r>
              <a:rPr lang="en-US" sz="1600" dirty="0"/>
              <a:t>BBB</a:t>
            </a:r>
          </a:p>
          <a:p>
            <a:pPr algn="ctr">
              <a:spcBef>
                <a:spcPct val="50000"/>
              </a:spcBef>
            </a:pPr>
            <a:r>
              <a:rPr lang="en-US" sz="1600" dirty="0"/>
              <a:t>BBB-</a:t>
            </a:r>
          </a:p>
          <a:p>
            <a:pPr algn="ctr">
              <a:spcBef>
                <a:spcPct val="50000"/>
              </a:spcBef>
            </a:pPr>
            <a:r>
              <a:rPr lang="en-US" sz="1600" dirty="0"/>
              <a:t>BB+</a:t>
            </a:r>
          </a:p>
          <a:p>
            <a:pPr algn="ctr">
              <a:spcBef>
                <a:spcPct val="50000"/>
              </a:spcBef>
            </a:pPr>
            <a:r>
              <a:rPr lang="en-US" sz="1600" dirty="0"/>
              <a:t>BB</a:t>
            </a:r>
          </a:p>
          <a:p>
            <a:pPr algn="ctr">
              <a:spcBef>
                <a:spcPct val="50000"/>
              </a:spcBef>
            </a:pPr>
            <a:endParaRPr lang="en-US" sz="1600" dirty="0"/>
          </a:p>
        </p:txBody>
      </p:sp>
      <p:sp>
        <p:nvSpPr>
          <p:cNvPr id="21" name="Text Box 14"/>
          <p:cNvSpPr txBox="1">
            <a:spLocks noChangeArrowheads="1"/>
          </p:cNvSpPr>
          <p:nvPr/>
        </p:nvSpPr>
        <p:spPr bwMode="auto">
          <a:xfrm>
            <a:off x="1066800" y="1600200"/>
            <a:ext cx="838200" cy="4493538"/>
          </a:xfrm>
          <a:prstGeom prst="rect">
            <a:avLst/>
          </a:prstGeom>
          <a:noFill/>
          <a:ln w="9525">
            <a:noFill/>
            <a:miter lim="800000"/>
            <a:headEnd/>
            <a:tailEnd/>
          </a:ln>
          <a:effectLst/>
        </p:spPr>
        <p:txBody>
          <a:bodyPr>
            <a:spAutoFit/>
          </a:bodyPr>
          <a:lstStyle/>
          <a:p>
            <a:pPr algn="ctr">
              <a:spcBef>
                <a:spcPct val="50000"/>
              </a:spcBef>
            </a:pPr>
            <a:r>
              <a:rPr lang="en-US" sz="1600" dirty="0"/>
              <a:t>Aaa</a:t>
            </a:r>
          </a:p>
          <a:p>
            <a:pPr algn="ctr">
              <a:spcBef>
                <a:spcPct val="50000"/>
              </a:spcBef>
            </a:pPr>
            <a:r>
              <a:rPr lang="en-US" sz="1600" dirty="0"/>
              <a:t>Aa1</a:t>
            </a:r>
          </a:p>
          <a:p>
            <a:pPr algn="ctr">
              <a:spcBef>
                <a:spcPct val="50000"/>
              </a:spcBef>
            </a:pPr>
            <a:r>
              <a:rPr lang="en-US" sz="1600" dirty="0"/>
              <a:t>Aa2</a:t>
            </a:r>
          </a:p>
          <a:p>
            <a:pPr algn="ctr">
              <a:spcBef>
                <a:spcPct val="50000"/>
              </a:spcBef>
            </a:pPr>
            <a:r>
              <a:rPr lang="en-US" sz="1600" dirty="0"/>
              <a:t>Aa3</a:t>
            </a:r>
          </a:p>
          <a:p>
            <a:pPr algn="ctr">
              <a:spcBef>
                <a:spcPct val="50000"/>
              </a:spcBef>
            </a:pPr>
            <a:r>
              <a:rPr lang="en-US" sz="1600" dirty="0"/>
              <a:t>A1</a:t>
            </a:r>
          </a:p>
          <a:p>
            <a:pPr algn="ctr">
              <a:spcBef>
                <a:spcPct val="50000"/>
              </a:spcBef>
            </a:pPr>
            <a:r>
              <a:rPr lang="en-US" sz="1600" dirty="0"/>
              <a:t>A2</a:t>
            </a:r>
          </a:p>
          <a:p>
            <a:pPr algn="ctr">
              <a:spcBef>
                <a:spcPct val="50000"/>
              </a:spcBef>
            </a:pPr>
            <a:r>
              <a:rPr lang="en-US" sz="1600" dirty="0"/>
              <a:t>A3</a:t>
            </a:r>
          </a:p>
          <a:p>
            <a:pPr algn="ctr">
              <a:spcBef>
                <a:spcPct val="50000"/>
              </a:spcBef>
            </a:pPr>
            <a:r>
              <a:rPr lang="en-US" sz="1600" dirty="0"/>
              <a:t>Baa1</a:t>
            </a:r>
          </a:p>
          <a:p>
            <a:pPr algn="ctr">
              <a:spcBef>
                <a:spcPct val="50000"/>
              </a:spcBef>
            </a:pPr>
            <a:r>
              <a:rPr lang="en-US" sz="1600" dirty="0"/>
              <a:t>Baa2</a:t>
            </a:r>
          </a:p>
          <a:p>
            <a:pPr algn="ctr">
              <a:spcBef>
                <a:spcPct val="50000"/>
              </a:spcBef>
            </a:pPr>
            <a:r>
              <a:rPr lang="en-US" sz="1600" dirty="0"/>
              <a:t>Baa3</a:t>
            </a:r>
          </a:p>
          <a:p>
            <a:pPr algn="ctr">
              <a:spcBef>
                <a:spcPct val="50000"/>
              </a:spcBef>
            </a:pPr>
            <a:r>
              <a:rPr lang="en-US" sz="1600" dirty="0"/>
              <a:t>Ba1</a:t>
            </a:r>
          </a:p>
          <a:p>
            <a:pPr algn="ctr">
              <a:spcBef>
                <a:spcPct val="50000"/>
              </a:spcBef>
            </a:pPr>
            <a:r>
              <a:rPr lang="en-US" sz="1600" dirty="0"/>
              <a:t>Ba2</a:t>
            </a:r>
          </a:p>
        </p:txBody>
      </p:sp>
      <p:sp>
        <p:nvSpPr>
          <p:cNvPr id="22" name="Text Box 13"/>
          <p:cNvSpPr txBox="1">
            <a:spLocks noChangeArrowheads="1"/>
          </p:cNvSpPr>
          <p:nvPr/>
        </p:nvSpPr>
        <p:spPr bwMode="auto">
          <a:xfrm>
            <a:off x="3962400" y="1676400"/>
            <a:ext cx="1371600" cy="1446550"/>
          </a:xfrm>
          <a:prstGeom prst="rect">
            <a:avLst/>
          </a:prstGeom>
          <a:noFill/>
          <a:ln w="9525">
            <a:noFill/>
            <a:miter lim="800000"/>
            <a:headEnd/>
            <a:tailEnd/>
          </a:ln>
          <a:effectLst/>
        </p:spPr>
        <p:txBody>
          <a:bodyPr>
            <a:spAutoFit/>
          </a:bodyPr>
          <a:lstStyle/>
          <a:p>
            <a:pPr algn="ctr">
              <a:spcBef>
                <a:spcPct val="50000"/>
              </a:spcBef>
            </a:pPr>
            <a:r>
              <a:rPr lang="en-US" sz="1600" dirty="0"/>
              <a:t>MIG 1</a:t>
            </a:r>
          </a:p>
          <a:p>
            <a:pPr algn="ctr">
              <a:spcBef>
                <a:spcPct val="50000"/>
              </a:spcBef>
            </a:pPr>
            <a:r>
              <a:rPr lang="en-US" sz="1600" dirty="0"/>
              <a:t>MIG 2</a:t>
            </a:r>
          </a:p>
          <a:p>
            <a:pPr algn="ctr">
              <a:spcBef>
                <a:spcPct val="50000"/>
              </a:spcBef>
            </a:pPr>
            <a:r>
              <a:rPr lang="en-US" sz="1600" dirty="0"/>
              <a:t>MIG 3</a:t>
            </a:r>
          </a:p>
          <a:p>
            <a:pPr algn="ctr">
              <a:spcBef>
                <a:spcPct val="50000"/>
              </a:spcBef>
            </a:pPr>
            <a:r>
              <a:rPr lang="en-US" sz="1600" dirty="0"/>
              <a:t>SG</a:t>
            </a:r>
          </a:p>
        </p:txBody>
      </p:sp>
      <p:sp>
        <p:nvSpPr>
          <p:cNvPr id="23" name="Text Box 18"/>
          <p:cNvSpPr txBox="1">
            <a:spLocks noChangeArrowheads="1"/>
          </p:cNvSpPr>
          <p:nvPr/>
        </p:nvSpPr>
        <p:spPr bwMode="auto">
          <a:xfrm>
            <a:off x="5410200" y="1676400"/>
            <a:ext cx="914400" cy="1446550"/>
          </a:xfrm>
          <a:prstGeom prst="rect">
            <a:avLst/>
          </a:prstGeom>
          <a:noFill/>
          <a:ln w="9525">
            <a:noFill/>
            <a:miter lim="800000"/>
            <a:headEnd/>
            <a:tailEnd/>
          </a:ln>
          <a:effectLst/>
        </p:spPr>
        <p:txBody>
          <a:bodyPr>
            <a:spAutoFit/>
          </a:bodyPr>
          <a:lstStyle/>
          <a:p>
            <a:pPr algn="ctr">
              <a:spcBef>
                <a:spcPct val="50000"/>
              </a:spcBef>
            </a:pPr>
            <a:r>
              <a:rPr lang="en-US" sz="1600" dirty="0"/>
              <a:t>SP-1+</a:t>
            </a:r>
          </a:p>
          <a:p>
            <a:pPr algn="ctr">
              <a:spcBef>
                <a:spcPct val="50000"/>
              </a:spcBef>
            </a:pPr>
            <a:r>
              <a:rPr lang="en-US" sz="1600" dirty="0"/>
              <a:t>SP-1</a:t>
            </a:r>
          </a:p>
          <a:p>
            <a:pPr algn="ctr">
              <a:spcBef>
                <a:spcPct val="50000"/>
              </a:spcBef>
            </a:pPr>
            <a:r>
              <a:rPr lang="en-US" sz="1600" dirty="0"/>
              <a:t>SP-2</a:t>
            </a:r>
          </a:p>
          <a:p>
            <a:pPr algn="ctr">
              <a:spcBef>
                <a:spcPct val="50000"/>
              </a:spcBef>
            </a:pPr>
            <a:r>
              <a:rPr lang="en-US" sz="1600" dirty="0"/>
              <a:t>SP-3</a:t>
            </a:r>
          </a:p>
        </p:txBody>
      </p:sp>
      <p:sp>
        <p:nvSpPr>
          <p:cNvPr id="24" name="Text Box 19"/>
          <p:cNvSpPr txBox="1">
            <a:spLocks noChangeArrowheads="1"/>
          </p:cNvSpPr>
          <p:nvPr/>
        </p:nvSpPr>
        <p:spPr bwMode="auto">
          <a:xfrm>
            <a:off x="6324600" y="1676400"/>
            <a:ext cx="1371600" cy="1446550"/>
          </a:xfrm>
          <a:prstGeom prst="rect">
            <a:avLst/>
          </a:prstGeom>
          <a:noFill/>
          <a:ln w="9525">
            <a:noFill/>
            <a:miter lim="800000"/>
            <a:headEnd/>
            <a:tailEnd/>
          </a:ln>
          <a:effectLst/>
        </p:spPr>
        <p:txBody>
          <a:bodyPr>
            <a:spAutoFit/>
          </a:bodyPr>
          <a:lstStyle/>
          <a:p>
            <a:pPr algn="ctr">
              <a:spcBef>
                <a:spcPct val="50000"/>
              </a:spcBef>
            </a:pPr>
            <a:r>
              <a:rPr lang="en-US" sz="1600" dirty="0"/>
              <a:t>F1 (+ or -)</a:t>
            </a:r>
          </a:p>
          <a:p>
            <a:pPr algn="ctr">
              <a:spcBef>
                <a:spcPct val="50000"/>
              </a:spcBef>
            </a:pPr>
            <a:r>
              <a:rPr lang="en-US" sz="1600" dirty="0"/>
              <a:t>F2 (+ or -)</a:t>
            </a:r>
          </a:p>
          <a:p>
            <a:pPr algn="ctr">
              <a:spcBef>
                <a:spcPct val="50000"/>
              </a:spcBef>
            </a:pPr>
            <a:r>
              <a:rPr lang="en-US" sz="1600" dirty="0"/>
              <a:t>F3 (+ or -)</a:t>
            </a:r>
          </a:p>
          <a:p>
            <a:pPr algn="ctr">
              <a:spcBef>
                <a:spcPct val="50000"/>
              </a:spcBef>
            </a:pPr>
            <a:r>
              <a:rPr lang="en-US" sz="1600" dirty="0"/>
              <a:t>B   (+ or -)</a:t>
            </a:r>
          </a:p>
        </p:txBody>
      </p:sp>
      <p:sp>
        <p:nvSpPr>
          <p:cNvPr id="25" name="Line 22"/>
          <p:cNvSpPr>
            <a:spLocks noChangeShapeType="1"/>
          </p:cNvSpPr>
          <p:nvPr/>
        </p:nvSpPr>
        <p:spPr bwMode="auto">
          <a:xfrm>
            <a:off x="4191000" y="2743200"/>
            <a:ext cx="3733800" cy="0"/>
          </a:xfrm>
          <a:prstGeom prst="line">
            <a:avLst/>
          </a:prstGeom>
          <a:noFill/>
          <a:ln w="25400">
            <a:solidFill>
              <a:srgbClr val="FF0000"/>
            </a:solidFill>
            <a:prstDash val="dash"/>
            <a:round/>
            <a:headEnd/>
            <a:tailEnd/>
          </a:ln>
          <a:effectLst/>
        </p:spPr>
        <p:txBody>
          <a:bodyPr/>
          <a:lstStyle/>
          <a:p>
            <a:endParaRPr lang="en-US" sz="1600" dirty="0"/>
          </a:p>
        </p:txBody>
      </p:sp>
      <p:sp>
        <p:nvSpPr>
          <p:cNvPr id="26" name="Line 21"/>
          <p:cNvSpPr>
            <a:spLocks noChangeShapeType="1"/>
          </p:cNvSpPr>
          <p:nvPr/>
        </p:nvSpPr>
        <p:spPr bwMode="auto">
          <a:xfrm>
            <a:off x="1219200" y="5257800"/>
            <a:ext cx="1905000" cy="0"/>
          </a:xfrm>
          <a:prstGeom prst="line">
            <a:avLst/>
          </a:prstGeom>
          <a:noFill/>
          <a:ln w="25400">
            <a:solidFill>
              <a:srgbClr val="FF0000"/>
            </a:solidFill>
            <a:prstDash val="dash"/>
            <a:round/>
            <a:headEnd/>
            <a:tailEnd/>
          </a:ln>
          <a:effectLst/>
        </p:spPr>
        <p:txBody>
          <a:bodyPr/>
          <a:lstStyle/>
          <a:p>
            <a:endParaRPr lang="en-US" sz="1600" dirty="0"/>
          </a:p>
        </p:txBody>
      </p:sp>
      <p:sp>
        <p:nvSpPr>
          <p:cNvPr id="27" name="Rectangle 26"/>
          <p:cNvSpPr>
            <a:spLocks noChangeArrowheads="1"/>
          </p:cNvSpPr>
          <p:nvPr/>
        </p:nvSpPr>
        <p:spPr bwMode="auto">
          <a:xfrm>
            <a:off x="4038600" y="3886200"/>
            <a:ext cx="609600" cy="304800"/>
          </a:xfrm>
          <a:prstGeom prst="rect">
            <a:avLst/>
          </a:prstGeom>
          <a:noFill/>
          <a:ln w="9525">
            <a:solidFill>
              <a:schemeClr val="tx1"/>
            </a:solidFill>
            <a:miter lim="800000"/>
            <a:headEnd/>
            <a:tailEnd/>
          </a:ln>
          <a:effectLst/>
        </p:spPr>
        <p:txBody>
          <a:bodyPr wrap="none" anchor="ctr"/>
          <a:lstStyle/>
          <a:p>
            <a:endParaRPr lang="en-US" sz="1600" dirty="0"/>
          </a:p>
        </p:txBody>
      </p:sp>
      <p:sp>
        <p:nvSpPr>
          <p:cNvPr id="28" name="Text Box 25"/>
          <p:cNvSpPr txBox="1">
            <a:spLocks noChangeArrowheads="1"/>
          </p:cNvSpPr>
          <p:nvPr/>
        </p:nvSpPr>
        <p:spPr bwMode="auto">
          <a:xfrm>
            <a:off x="4800600" y="3886200"/>
            <a:ext cx="3200400" cy="584775"/>
          </a:xfrm>
          <a:prstGeom prst="rect">
            <a:avLst/>
          </a:prstGeom>
          <a:noFill/>
          <a:ln w="9525">
            <a:noFill/>
            <a:miter lim="800000"/>
            <a:headEnd/>
            <a:tailEnd/>
          </a:ln>
          <a:effectLst/>
        </p:spPr>
        <p:txBody>
          <a:bodyPr>
            <a:spAutoFit/>
          </a:bodyPr>
          <a:lstStyle/>
          <a:p>
            <a:pPr>
              <a:spcBef>
                <a:spcPct val="50000"/>
              </a:spcBef>
            </a:pPr>
            <a:r>
              <a:rPr lang="en-US" sz="1600" dirty="0"/>
              <a:t>Ratings below the line are speculative grade.</a:t>
            </a:r>
          </a:p>
        </p:txBody>
      </p:sp>
      <p:sp>
        <p:nvSpPr>
          <p:cNvPr id="29" name="Line 23"/>
          <p:cNvSpPr>
            <a:spLocks noChangeShapeType="1"/>
          </p:cNvSpPr>
          <p:nvPr/>
        </p:nvSpPr>
        <p:spPr bwMode="auto">
          <a:xfrm>
            <a:off x="4114800" y="4038600"/>
            <a:ext cx="457200" cy="0"/>
          </a:xfrm>
          <a:prstGeom prst="line">
            <a:avLst/>
          </a:prstGeom>
          <a:noFill/>
          <a:ln w="25400">
            <a:solidFill>
              <a:srgbClr val="FF0000"/>
            </a:solidFill>
            <a:prstDash val="dash"/>
            <a:round/>
            <a:headEnd/>
            <a:tailEnd/>
          </a:ln>
          <a:effectLst/>
        </p:spPr>
        <p:txBody>
          <a:bodyPr/>
          <a:lstStyle/>
          <a:p>
            <a:endParaRPr lang="en-US" sz="1600" dirty="0"/>
          </a:p>
        </p:txBody>
      </p:sp>
      <p:sp>
        <p:nvSpPr>
          <p:cNvPr id="30" name="Line 28"/>
          <p:cNvSpPr>
            <a:spLocks noChangeShapeType="1"/>
          </p:cNvSpPr>
          <p:nvPr/>
        </p:nvSpPr>
        <p:spPr bwMode="auto">
          <a:xfrm>
            <a:off x="2133600" y="1600200"/>
            <a:ext cx="1219200" cy="0"/>
          </a:xfrm>
          <a:prstGeom prst="line">
            <a:avLst/>
          </a:prstGeom>
          <a:noFill/>
          <a:ln w="9525">
            <a:solidFill>
              <a:schemeClr val="tx1"/>
            </a:solidFill>
            <a:round/>
            <a:headEnd/>
            <a:tailEnd/>
          </a:ln>
          <a:effectLst/>
        </p:spPr>
        <p:txBody>
          <a:bodyPr/>
          <a:lstStyle/>
          <a:p>
            <a:endParaRPr lang="en-US" sz="1600" dirty="0"/>
          </a:p>
        </p:txBody>
      </p:sp>
      <p:sp>
        <p:nvSpPr>
          <p:cNvPr id="31" name="Line 27"/>
          <p:cNvSpPr>
            <a:spLocks noChangeShapeType="1"/>
          </p:cNvSpPr>
          <p:nvPr/>
        </p:nvSpPr>
        <p:spPr bwMode="auto">
          <a:xfrm>
            <a:off x="990600" y="1600200"/>
            <a:ext cx="914400" cy="0"/>
          </a:xfrm>
          <a:prstGeom prst="line">
            <a:avLst/>
          </a:prstGeom>
          <a:noFill/>
          <a:ln w="9525">
            <a:solidFill>
              <a:schemeClr val="tx1"/>
            </a:solidFill>
            <a:round/>
            <a:headEnd/>
            <a:tailEnd/>
          </a:ln>
          <a:effectLst/>
        </p:spPr>
        <p:txBody>
          <a:bodyPr/>
          <a:lstStyle/>
          <a:p>
            <a:endParaRPr lang="en-US" sz="1600" dirty="0"/>
          </a:p>
        </p:txBody>
      </p:sp>
      <p:sp>
        <p:nvSpPr>
          <p:cNvPr id="32" name="Text Box 11"/>
          <p:cNvSpPr txBox="1">
            <a:spLocks noChangeArrowheads="1"/>
          </p:cNvSpPr>
          <p:nvPr/>
        </p:nvSpPr>
        <p:spPr bwMode="auto">
          <a:xfrm>
            <a:off x="1981200" y="1219200"/>
            <a:ext cx="1600200" cy="338554"/>
          </a:xfrm>
          <a:prstGeom prst="rect">
            <a:avLst/>
          </a:prstGeom>
          <a:noFill/>
          <a:ln w="9525">
            <a:noFill/>
            <a:miter lim="800000"/>
            <a:headEnd/>
            <a:tailEnd/>
          </a:ln>
          <a:effectLst/>
        </p:spPr>
        <p:txBody>
          <a:bodyPr>
            <a:spAutoFit/>
          </a:bodyPr>
          <a:lstStyle/>
          <a:p>
            <a:pPr algn="ctr">
              <a:spcBef>
                <a:spcPct val="50000"/>
              </a:spcBef>
            </a:pPr>
            <a:r>
              <a:rPr lang="en-US" sz="1600" b="1" dirty="0"/>
              <a:t>Fitch / S&amp;P</a:t>
            </a:r>
          </a:p>
        </p:txBody>
      </p:sp>
      <p:sp>
        <p:nvSpPr>
          <p:cNvPr id="33" name="Text Box 10"/>
          <p:cNvSpPr txBox="1">
            <a:spLocks noChangeArrowheads="1"/>
          </p:cNvSpPr>
          <p:nvPr/>
        </p:nvSpPr>
        <p:spPr bwMode="auto">
          <a:xfrm>
            <a:off x="762000" y="1219200"/>
            <a:ext cx="1371600" cy="338554"/>
          </a:xfrm>
          <a:prstGeom prst="rect">
            <a:avLst/>
          </a:prstGeom>
          <a:noFill/>
          <a:ln w="9525">
            <a:noFill/>
            <a:miter lim="800000"/>
            <a:headEnd/>
            <a:tailEnd/>
          </a:ln>
          <a:effectLst/>
        </p:spPr>
        <p:txBody>
          <a:bodyPr>
            <a:spAutoFit/>
          </a:bodyPr>
          <a:lstStyle/>
          <a:p>
            <a:pPr algn="ctr">
              <a:spcBef>
                <a:spcPct val="50000"/>
              </a:spcBef>
            </a:pPr>
            <a:r>
              <a:rPr lang="en-US" sz="1600" b="1" dirty="0"/>
              <a:t>Moody’s</a:t>
            </a:r>
          </a:p>
        </p:txBody>
      </p:sp>
      <p:sp>
        <p:nvSpPr>
          <p:cNvPr id="34" name="Line 26"/>
          <p:cNvSpPr>
            <a:spLocks noChangeShapeType="1"/>
          </p:cNvSpPr>
          <p:nvPr/>
        </p:nvSpPr>
        <p:spPr bwMode="auto">
          <a:xfrm>
            <a:off x="990600" y="1143000"/>
            <a:ext cx="2362200" cy="0"/>
          </a:xfrm>
          <a:prstGeom prst="line">
            <a:avLst/>
          </a:prstGeom>
          <a:noFill/>
          <a:ln w="9525">
            <a:solidFill>
              <a:schemeClr val="tx1"/>
            </a:solidFill>
            <a:round/>
            <a:headEnd/>
            <a:tailEnd/>
          </a:ln>
          <a:effectLst/>
        </p:spPr>
        <p:txBody>
          <a:bodyPr/>
          <a:lstStyle/>
          <a:p>
            <a:endParaRPr lang="en-US" sz="1600" dirty="0"/>
          </a:p>
        </p:txBody>
      </p:sp>
      <p:sp>
        <p:nvSpPr>
          <p:cNvPr id="35" name="Line 31"/>
          <p:cNvSpPr>
            <a:spLocks noChangeShapeType="1"/>
          </p:cNvSpPr>
          <p:nvPr/>
        </p:nvSpPr>
        <p:spPr bwMode="auto">
          <a:xfrm>
            <a:off x="5334000" y="1600200"/>
            <a:ext cx="914400" cy="0"/>
          </a:xfrm>
          <a:prstGeom prst="line">
            <a:avLst/>
          </a:prstGeom>
          <a:noFill/>
          <a:ln w="9525">
            <a:solidFill>
              <a:schemeClr val="tx1"/>
            </a:solidFill>
            <a:round/>
            <a:headEnd/>
            <a:tailEnd/>
          </a:ln>
          <a:effectLst/>
        </p:spPr>
        <p:txBody>
          <a:bodyPr/>
          <a:lstStyle/>
          <a:p>
            <a:endParaRPr lang="en-US" sz="1600" dirty="0"/>
          </a:p>
        </p:txBody>
      </p:sp>
      <p:sp>
        <p:nvSpPr>
          <p:cNvPr id="36" name="Line 32"/>
          <p:cNvSpPr>
            <a:spLocks noChangeShapeType="1"/>
          </p:cNvSpPr>
          <p:nvPr/>
        </p:nvSpPr>
        <p:spPr bwMode="auto">
          <a:xfrm>
            <a:off x="6553200" y="1600200"/>
            <a:ext cx="914400" cy="0"/>
          </a:xfrm>
          <a:prstGeom prst="line">
            <a:avLst/>
          </a:prstGeom>
          <a:noFill/>
          <a:ln w="9525">
            <a:solidFill>
              <a:schemeClr val="tx1"/>
            </a:solidFill>
            <a:round/>
            <a:headEnd/>
            <a:tailEnd/>
          </a:ln>
          <a:effectLst/>
        </p:spPr>
        <p:txBody>
          <a:bodyPr/>
          <a:lstStyle/>
          <a:p>
            <a:endParaRPr lang="en-US" sz="1600" dirty="0"/>
          </a:p>
        </p:txBody>
      </p:sp>
      <p:sp>
        <p:nvSpPr>
          <p:cNvPr id="37" name="Line 30"/>
          <p:cNvSpPr>
            <a:spLocks noChangeShapeType="1"/>
          </p:cNvSpPr>
          <p:nvPr/>
        </p:nvSpPr>
        <p:spPr bwMode="auto">
          <a:xfrm>
            <a:off x="4114800" y="1600200"/>
            <a:ext cx="914400" cy="0"/>
          </a:xfrm>
          <a:prstGeom prst="line">
            <a:avLst/>
          </a:prstGeom>
          <a:noFill/>
          <a:ln w="9525">
            <a:solidFill>
              <a:schemeClr val="tx1"/>
            </a:solidFill>
            <a:round/>
            <a:headEnd/>
            <a:tailEnd/>
          </a:ln>
          <a:effectLst/>
        </p:spPr>
        <p:txBody>
          <a:bodyPr/>
          <a:lstStyle/>
          <a:p>
            <a:endParaRPr lang="en-US" sz="1600" dirty="0"/>
          </a:p>
        </p:txBody>
      </p:sp>
      <p:sp>
        <p:nvSpPr>
          <p:cNvPr id="38" name="Text Box 12"/>
          <p:cNvSpPr txBox="1">
            <a:spLocks noChangeArrowheads="1"/>
          </p:cNvSpPr>
          <p:nvPr/>
        </p:nvSpPr>
        <p:spPr bwMode="auto">
          <a:xfrm>
            <a:off x="4038600" y="1219200"/>
            <a:ext cx="1066800" cy="338554"/>
          </a:xfrm>
          <a:prstGeom prst="rect">
            <a:avLst/>
          </a:prstGeom>
          <a:noFill/>
          <a:ln w="9525">
            <a:noFill/>
            <a:miter lim="800000"/>
            <a:headEnd/>
            <a:tailEnd/>
          </a:ln>
          <a:effectLst/>
        </p:spPr>
        <p:txBody>
          <a:bodyPr wrap="square">
            <a:spAutoFit/>
          </a:bodyPr>
          <a:lstStyle/>
          <a:p>
            <a:pPr algn="ctr">
              <a:spcBef>
                <a:spcPct val="50000"/>
              </a:spcBef>
            </a:pPr>
            <a:r>
              <a:rPr lang="en-US" sz="1600" b="1" dirty="0"/>
              <a:t>Moody’s</a:t>
            </a:r>
          </a:p>
        </p:txBody>
      </p:sp>
      <p:sp>
        <p:nvSpPr>
          <p:cNvPr id="39" name="Text Box 17"/>
          <p:cNvSpPr txBox="1">
            <a:spLocks noChangeArrowheads="1"/>
          </p:cNvSpPr>
          <p:nvPr/>
        </p:nvSpPr>
        <p:spPr bwMode="auto">
          <a:xfrm>
            <a:off x="5410200" y="1219200"/>
            <a:ext cx="838200" cy="338554"/>
          </a:xfrm>
          <a:prstGeom prst="rect">
            <a:avLst/>
          </a:prstGeom>
          <a:noFill/>
          <a:ln w="9525">
            <a:noFill/>
            <a:miter lim="800000"/>
            <a:headEnd/>
            <a:tailEnd/>
          </a:ln>
          <a:effectLst/>
        </p:spPr>
        <p:txBody>
          <a:bodyPr>
            <a:spAutoFit/>
          </a:bodyPr>
          <a:lstStyle/>
          <a:p>
            <a:pPr algn="ctr">
              <a:spcBef>
                <a:spcPct val="50000"/>
              </a:spcBef>
            </a:pPr>
            <a:r>
              <a:rPr lang="en-US" sz="1600" b="1" dirty="0"/>
              <a:t>S &amp; P</a:t>
            </a:r>
          </a:p>
        </p:txBody>
      </p:sp>
      <p:sp>
        <p:nvSpPr>
          <p:cNvPr id="40" name="Text Box 20"/>
          <p:cNvSpPr txBox="1">
            <a:spLocks noChangeArrowheads="1"/>
          </p:cNvSpPr>
          <p:nvPr/>
        </p:nvSpPr>
        <p:spPr bwMode="auto">
          <a:xfrm>
            <a:off x="6553200" y="1219200"/>
            <a:ext cx="838200" cy="338554"/>
          </a:xfrm>
          <a:prstGeom prst="rect">
            <a:avLst/>
          </a:prstGeom>
          <a:noFill/>
          <a:ln w="9525">
            <a:noFill/>
            <a:miter lim="800000"/>
            <a:headEnd/>
            <a:tailEnd/>
          </a:ln>
          <a:effectLst/>
        </p:spPr>
        <p:txBody>
          <a:bodyPr>
            <a:spAutoFit/>
          </a:bodyPr>
          <a:lstStyle/>
          <a:p>
            <a:pPr algn="ctr">
              <a:spcBef>
                <a:spcPct val="50000"/>
              </a:spcBef>
            </a:pPr>
            <a:r>
              <a:rPr lang="en-US" sz="1600" b="1" dirty="0"/>
              <a:t>Fitch</a:t>
            </a:r>
          </a:p>
        </p:txBody>
      </p:sp>
      <p:sp>
        <p:nvSpPr>
          <p:cNvPr id="41" name="Text Box 5"/>
          <p:cNvSpPr txBox="1">
            <a:spLocks noChangeArrowheads="1"/>
          </p:cNvSpPr>
          <p:nvPr/>
        </p:nvSpPr>
        <p:spPr bwMode="auto">
          <a:xfrm>
            <a:off x="4038600" y="762000"/>
            <a:ext cx="3886200" cy="369332"/>
          </a:xfrm>
          <a:prstGeom prst="rect">
            <a:avLst/>
          </a:prstGeom>
          <a:noFill/>
          <a:ln w="9525">
            <a:noFill/>
            <a:miter lim="800000"/>
            <a:headEnd/>
            <a:tailEnd/>
          </a:ln>
          <a:effectLst/>
        </p:spPr>
        <p:txBody>
          <a:bodyPr wrap="square">
            <a:spAutoFit/>
          </a:bodyPr>
          <a:lstStyle/>
          <a:p>
            <a:pPr algn="ctr">
              <a:spcBef>
                <a:spcPct val="50000"/>
              </a:spcBef>
            </a:pPr>
            <a:r>
              <a:rPr lang="en-US" b="1" dirty="0"/>
              <a:t>Short Term (less than 3 years)</a:t>
            </a:r>
          </a:p>
        </p:txBody>
      </p:sp>
      <p:sp>
        <p:nvSpPr>
          <p:cNvPr id="42" name="Line 29"/>
          <p:cNvSpPr>
            <a:spLocks noChangeShapeType="1"/>
          </p:cNvSpPr>
          <p:nvPr/>
        </p:nvSpPr>
        <p:spPr bwMode="auto">
          <a:xfrm>
            <a:off x="4114800" y="1143000"/>
            <a:ext cx="3810000" cy="0"/>
          </a:xfrm>
          <a:prstGeom prst="line">
            <a:avLst/>
          </a:prstGeom>
          <a:noFill/>
          <a:ln w="9525">
            <a:solidFill>
              <a:schemeClr val="tx1"/>
            </a:solidFill>
            <a:round/>
            <a:headEnd/>
            <a:tailEnd/>
          </a:ln>
          <a:effectLst/>
        </p:spPr>
        <p:txBody>
          <a:bodyPr/>
          <a:lstStyle/>
          <a:p>
            <a:endParaRPr lang="en-US" sz="1600" dirty="0"/>
          </a:p>
        </p:txBody>
      </p:sp>
      <p:sp>
        <p:nvSpPr>
          <p:cNvPr id="43" name="Oval 42"/>
          <p:cNvSpPr/>
          <p:nvPr/>
        </p:nvSpPr>
        <p:spPr>
          <a:xfrm>
            <a:off x="2474311" y="1986231"/>
            <a:ext cx="762000" cy="304800"/>
          </a:xfrm>
          <a:prstGeom prst="ellipse">
            <a:avLst/>
          </a:prstGeom>
          <a:noFill/>
          <a:ln>
            <a:solidFill>
              <a:srgbClr val="00006A"/>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951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US" dirty="0">
                <a:solidFill>
                  <a:schemeClr val="tx1"/>
                </a:solidFill>
              </a:rPr>
              <a:t>Tab B</a:t>
            </a:r>
          </a:p>
        </p:txBody>
      </p:sp>
      <p:sp>
        <p:nvSpPr>
          <p:cNvPr id="8" name="Text Placeholder 7"/>
          <p:cNvSpPr>
            <a:spLocks noGrp="1"/>
          </p:cNvSpPr>
          <p:nvPr>
            <p:ph type="body" sz="quarter" idx="14"/>
          </p:nvPr>
        </p:nvSpPr>
        <p:spPr/>
        <p:txBody>
          <a:bodyPr/>
          <a:lstStyle/>
          <a:p>
            <a:r>
              <a:rPr lang="en-US" dirty="0"/>
              <a:t>Types of Bonds</a:t>
            </a:r>
          </a:p>
        </p:txBody>
      </p:sp>
    </p:spTree>
    <p:extLst>
      <p:ext uri="{BB962C8B-B14F-4D97-AF65-F5344CB8AC3E}">
        <p14:creationId xmlns:p14="http://schemas.microsoft.com/office/powerpoint/2010/main" val="881672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a:xfrm>
            <a:off x="457200" y="838200"/>
            <a:ext cx="8077200" cy="4953000"/>
          </a:xfrm>
        </p:spPr>
        <p:txBody>
          <a:bodyPr/>
          <a:lstStyle/>
          <a:p>
            <a:r>
              <a:rPr lang="en-US" dirty="0"/>
              <a:t>If municipal bonds are issued for a governmental or public purpose, their interest earnings are exempt from federal taxation</a:t>
            </a:r>
          </a:p>
          <a:p>
            <a:pPr lvl="1"/>
            <a:r>
              <a:rPr lang="en-US" dirty="0"/>
              <a:t>Subject to arbitrage rebate</a:t>
            </a:r>
          </a:p>
          <a:p>
            <a:pPr lvl="1"/>
            <a:r>
              <a:rPr lang="en-US" dirty="0"/>
              <a:t>Subject to advance refunding restriction</a:t>
            </a:r>
          </a:p>
          <a:p>
            <a:pPr lvl="1"/>
            <a:endParaRPr lang="en-US" dirty="0"/>
          </a:p>
          <a:p>
            <a:r>
              <a:rPr lang="en-US" dirty="0"/>
              <a:t>Approximately 70,000 state and local governmental entities are authorized to issue tax-exempt debt</a:t>
            </a:r>
          </a:p>
          <a:p>
            <a:endParaRPr lang="en-US" dirty="0"/>
          </a:p>
          <a:p>
            <a:r>
              <a:rPr lang="en-US" dirty="0"/>
              <a:t>In addition, some state and local governments extend state and local income tax exemptions for in-state bonds</a:t>
            </a:r>
          </a:p>
          <a:p>
            <a:pPr>
              <a:buNone/>
            </a:pPr>
            <a:endParaRPr lang="en-US" sz="800" dirty="0"/>
          </a:p>
          <a:p>
            <a:pPr>
              <a:buNone/>
            </a:pPr>
            <a:endParaRPr lang="en-US" sz="800" dirty="0"/>
          </a:p>
        </p:txBody>
      </p:sp>
      <p:sp>
        <p:nvSpPr>
          <p:cNvPr id="3" name="Text Placeholder 2"/>
          <p:cNvSpPr>
            <a:spLocks noGrp="1"/>
          </p:cNvSpPr>
          <p:nvPr>
            <p:ph type="body" sz="quarter" idx="16"/>
          </p:nvPr>
        </p:nvSpPr>
        <p:spPr/>
        <p:txBody>
          <a:bodyPr/>
          <a:lstStyle/>
          <a:p>
            <a:r>
              <a:rPr lang="en-US" dirty="0"/>
              <a:t>Tax-Exempt Municipal Bonds</a:t>
            </a:r>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14</a:t>
            </a:fld>
            <a:endParaRPr lang="en-US" dirty="0"/>
          </a:p>
        </p:txBody>
      </p:sp>
      <p:sp>
        <p:nvSpPr>
          <p:cNvPr id="5" name="TextBox 4"/>
          <p:cNvSpPr txBox="1"/>
          <p:nvPr/>
        </p:nvSpPr>
        <p:spPr>
          <a:xfrm>
            <a:off x="409073" y="6150429"/>
            <a:ext cx="2508298" cy="214276"/>
          </a:xfrm>
          <a:prstGeom prst="rect">
            <a:avLst/>
          </a:prstGeom>
        </p:spPr>
        <p:txBody>
          <a:bodyPr vert="horz" wrap="none" lIns="91440" tIns="45720" rIns="91440" bIns="45720" rtlCol="0" anchor="ctr">
            <a:noAutofit/>
          </a:bodyPr>
          <a:lstStyle/>
          <a:p>
            <a:pPr marL="0" marR="0" indent="0" defTabSz="457200" rtl="0" eaLnBrk="1" fontAlgn="auto" latinLnBrk="0" hangingPunct="1">
              <a:lnSpc>
                <a:spcPct val="100000"/>
              </a:lnSpc>
              <a:spcBef>
                <a:spcPct val="0"/>
              </a:spcBef>
              <a:spcAft>
                <a:spcPts val="0"/>
              </a:spcAft>
              <a:buClrTx/>
              <a:buSzTx/>
              <a:buFontTx/>
              <a:buNone/>
              <a:tabLst/>
            </a:pPr>
            <a:r>
              <a:rPr kumimoji="0" lang="en-US" sz="800" b="0" i="0" u="none" strike="noStrike" kern="1200" cap="none" spc="0" normalizeH="0" baseline="0" noProof="0" dirty="0">
                <a:ln>
                  <a:noFill/>
                </a:ln>
                <a:effectLst/>
                <a:uLnTx/>
                <a:uFillTx/>
                <a:latin typeface="Arial" panose="020B0604020202020204" pitchFamily="34" charset="0"/>
                <a:ea typeface="+mj-ea"/>
              </a:rPr>
              <a:t>* Source: Municipal Securities Rulemaking</a:t>
            </a:r>
            <a:r>
              <a:rPr kumimoji="0" lang="en-US" sz="800" b="0" i="0" u="none" strike="noStrike" kern="1200" cap="none" spc="0" normalizeH="0" noProof="0" dirty="0">
                <a:ln>
                  <a:noFill/>
                </a:ln>
                <a:effectLst/>
                <a:uLnTx/>
                <a:uFillTx/>
                <a:latin typeface="Arial" panose="020B0604020202020204" pitchFamily="34" charset="0"/>
                <a:ea typeface="+mj-ea"/>
              </a:rPr>
              <a:t> Board (MSRB)</a:t>
            </a:r>
            <a:endParaRPr kumimoji="0" lang="en-US" sz="800" b="0" i="0" u="none" strike="noStrike" kern="1200" cap="none" spc="0" normalizeH="0" baseline="0" noProof="0" dirty="0">
              <a:ln>
                <a:noFill/>
              </a:ln>
              <a:effectLst/>
              <a:uLnTx/>
              <a:uFillTx/>
              <a:latin typeface="Arial" panose="020B0604020202020204" pitchFamily="34" charset="0"/>
              <a:ea typeface="+mj-ea"/>
            </a:endParaRPr>
          </a:p>
        </p:txBody>
      </p:sp>
    </p:spTree>
    <p:extLst>
      <p:ext uri="{BB962C8B-B14F-4D97-AF65-F5344CB8AC3E}">
        <p14:creationId xmlns:p14="http://schemas.microsoft.com/office/powerpoint/2010/main" val="2748209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p:txBody>
          <a:bodyPr/>
          <a:lstStyle/>
          <a:p>
            <a:r>
              <a:rPr lang="en-US" dirty="0"/>
              <a:t>Taxable Bonds</a:t>
            </a:r>
          </a:p>
          <a:p>
            <a:pPr lvl="1"/>
            <a:r>
              <a:rPr lang="en-US" dirty="0"/>
              <a:t>Carry higher interest rates since investors do not benefit from tax exemption</a:t>
            </a:r>
          </a:p>
          <a:p>
            <a:pPr lvl="1"/>
            <a:r>
              <a:rPr lang="en-US" dirty="0"/>
              <a:t>Flexibility for private use or payment</a:t>
            </a:r>
          </a:p>
          <a:p>
            <a:pPr lvl="1"/>
            <a:r>
              <a:rPr lang="en-US" dirty="0"/>
              <a:t>No arbitrage rebate compliance – legal to invest proceeds at a profit </a:t>
            </a:r>
          </a:p>
          <a:p>
            <a:pPr lvl="1"/>
            <a:r>
              <a:rPr lang="en-US" dirty="0"/>
              <a:t>Can advance refund more than once</a:t>
            </a:r>
          </a:p>
          <a:p>
            <a:pPr lvl="1"/>
            <a:r>
              <a:rPr lang="en-US" dirty="0"/>
              <a:t>Are generally non-callable or subject to “make whole” provisions</a:t>
            </a:r>
          </a:p>
          <a:p>
            <a:pPr marL="914400" lvl="2" indent="0">
              <a:buNone/>
            </a:pPr>
            <a:endParaRPr lang="en-US" dirty="0"/>
          </a:p>
          <a:p>
            <a:pPr lvl="1"/>
            <a:endParaRPr lang="en-US" dirty="0"/>
          </a:p>
        </p:txBody>
      </p:sp>
      <p:sp>
        <p:nvSpPr>
          <p:cNvPr id="3" name="Text Placeholder 2"/>
          <p:cNvSpPr>
            <a:spLocks noGrp="1"/>
          </p:cNvSpPr>
          <p:nvPr>
            <p:ph type="body" sz="quarter" idx="16"/>
          </p:nvPr>
        </p:nvSpPr>
        <p:spPr/>
        <p:txBody>
          <a:bodyPr/>
          <a:lstStyle/>
          <a:p>
            <a:r>
              <a:rPr lang="en-US" dirty="0"/>
              <a:t>Taxable Municipal Bonds</a:t>
            </a:r>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15</a:t>
            </a:fld>
            <a:endParaRPr lang="en-US" dirty="0"/>
          </a:p>
        </p:txBody>
      </p:sp>
    </p:spTree>
    <p:extLst>
      <p:ext uri="{BB962C8B-B14F-4D97-AF65-F5344CB8AC3E}">
        <p14:creationId xmlns:p14="http://schemas.microsoft.com/office/powerpoint/2010/main" val="3570247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9"/>
          </p:nvPr>
        </p:nvSpPr>
        <p:spPr/>
        <p:txBody>
          <a:bodyPr/>
          <a:lstStyle/>
          <a:p>
            <a:r>
              <a:rPr lang="en-US" dirty="0"/>
              <a:t>General Obligation Bonds or Bond Anticipation Notes</a:t>
            </a:r>
          </a:p>
          <a:p>
            <a:pPr lvl="1"/>
            <a:r>
              <a:rPr lang="en-US" dirty="0"/>
              <a:t>Voter approval, full faith and credit</a:t>
            </a:r>
          </a:p>
          <a:p>
            <a:pPr marL="0" indent="0">
              <a:buNone/>
            </a:pPr>
            <a:endParaRPr lang="en-US" dirty="0"/>
          </a:p>
          <a:p>
            <a:r>
              <a:rPr lang="en-US" dirty="0"/>
              <a:t>Annual Appropriation</a:t>
            </a:r>
          </a:p>
          <a:p>
            <a:pPr lvl="1"/>
            <a:r>
              <a:rPr lang="en-US" dirty="0"/>
              <a:t>Lease Financing Agreements</a:t>
            </a:r>
          </a:p>
          <a:p>
            <a:endParaRPr lang="en-US" dirty="0"/>
          </a:p>
          <a:p>
            <a:r>
              <a:rPr lang="en-US" dirty="0"/>
              <a:t>Revenue Pledges</a:t>
            </a:r>
          </a:p>
          <a:p>
            <a:pPr lvl="1"/>
            <a:r>
              <a:rPr lang="en-US" dirty="0"/>
              <a:t>Water Bonds</a:t>
            </a:r>
          </a:p>
          <a:p>
            <a:pPr lvl="1"/>
            <a:r>
              <a:rPr lang="en-US" dirty="0"/>
              <a:t>Sewer Bonds</a:t>
            </a:r>
          </a:p>
          <a:p>
            <a:pPr lvl="1"/>
            <a:endParaRPr lang="en-US" dirty="0"/>
          </a:p>
        </p:txBody>
      </p:sp>
      <p:sp>
        <p:nvSpPr>
          <p:cNvPr id="2" name="Text Placeholder 1"/>
          <p:cNvSpPr>
            <a:spLocks noGrp="1"/>
          </p:cNvSpPr>
          <p:nvPr>
            <p:ph type="body" sz="quarter" idx="16"/>
          </p:nvPr>
        </p:nvSpPr>
        <p:spPr/>
        <p:txBody>
          <a:bodyPr/>
          <a:lstStyle/>
          <a:p>
            <a:r>
              <a:rPr lang="en-US" dirty="0"/>
              <a:t>Security Provisions for Debt Issues</a:t>
            </a:r>
          </a:p>
        </p:txBody>
      </p:sp>
      <p:sp>
        <p:nvSpPr>
          <p:cNvPr id="3" name="Slide Number Placeholder 2"/>
          <p:cNvSpPr>
            <a:spLocks noGrp="1"/>
          </p:cNvSpPr>
          <p:nvPr>
            <p:ph type="sldNum" sz="quarter" idx="15"/>
          </p:nvPr>
        </p:nvSpPr>
        <p:spPr/>
        <p:txBody>
          <a:bodyPr/>
          <a:lstStyle/>
          <a:p>
            <a:pPr>
              <a:defRPr/>
            </a:pPr>
            <a:fld id="{6A778C46-885F-4262-824A-4B7F63570494}" type="slidenum">
              <a:rPr lang="en-US" smtClean="0"/>
              <a:pPr>
                <a:defRPr/>
              </a:pPr>
              <a:t>16</a:t>
            </a:fld>
            <a:endParaRPr lang="en-US" dirty="0"/>
          </a:p>
        </p:txBody>
      </p:sp>
    </p:spTree>
    <p:extLst>
      <p:ext uri="{BB962C8B-B14F-4D97-AF65-F5344CB8AC3E}">
        <p14:creationId xmlns:p14="http://schemas.microsoft.com/office/powerpoint/2010/main" val="2918735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US" dirty="0">
                <a:solidFill>
                  <a:schemeClr val="tx1"/>
                </a:solidFill>
              </a:rPr>
              <a:t>Tab C</a:t>
            </a:r>
          </a:p>
        </p:txBody>
      </p:sp>
      <p:sp>
        <p:nvSpPr>
          <p:cNvPr id="8" name="Text Placeholder 7"/>
          <p:cNvSpPr>
            <a:spLocks noGrp="1"/>
          </p:cNvSpPr>
          <p:nvPr>
            <p:ph type="body" sz="quarter" idx="14"/>
          </p:nvPr>
        </p:nvSpPr>
        <p:spPr/>
        <p:txBody>
          <a:bodyPr/>
          <a:lstStyle/>
          <a:p>
            <a:r>
              <a:rPr lang="en-US" dirty="0"/>
              <a:t>Municipal Advisor Disclosure</a:t>
            </a:r>
          </a:p>
        </p:txBody>
      </p:sp>
    </p:spTree>
    <p:extLst>
      <p:ext uri="{BB962C8B-B14F-4D97-AF65-F5344CB8AC3E}">
        <p14:creationId xmlns:p14="http://schemas.microsoft.com/office/powerpoint/2010/main" val="3042805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sz="quarter" idx="24"/>
          </p:nvPr>
        </p:nvSpPr>
        <p:spPr/>
        <p:txBody>
          <a:bodyPr/>
          <a:lstStyle/>
          <a:p>
            <a:r>
              <a:rPr lang="en-US" dirty="0">
                <a:solidFill>
                  <a:srgbClr val="AA272F"/>
                </a:solidFill>
                <a:latin typeface="+mj-lt"/>
              </a:rPr>
              <a:t>Municipal Advisor Disclosure Statement</a:t>
            </a:r>
          </a:p>
        </p:txBody>
      </p:sp>
      <p:sp>
        <p:nvSpPr>
          <p:cNvPr id="4" name="Slide Number Placeholder 3"/>
          <p:cNvSpPr>
            <a:spLocks noGrp="1"/>
          </p:cNvSpPr>
          <p:nvPr>
            <p:ph type="sldNum" sz="quarter" idx="25"/>
          </p:nvPr>
        </p:nvSpPr>
        <p:spPr/>
        <p:txBody>
          <a:bodyPr/>
          <a:lstStyle/>
          <a:p>
            <a:fld id="{6A778C46-885F-4262-824A-4B7F63570494}" type="slidenum">
              <a:rPr lang="en-US" smtClean="0">
                <a:solidFill>
                  <a:prstClr val="black">
                    <a:lumMod val="65000"/>
                    <a:lumOff val="35000"/>
                  </a:prstClr>
                </a:solidFill>
              </a:rPr>
              <a:pPr/>
              <a:t>18</a:t>
            </a:fld>
            <a:endParaRPr lang="en-US" dirty="0">
              <a:solidFill>
                <a:prstClr val="black">
                  <a:lumMod val="65000"/>
                  <a:lumOff val="35000"/>
                </a:prstClr>
              </a:solidFill>
            </a:endParaRPr>
          </a:p>
        </p:txBody>
      </p:sp>
      <p:sp>
        <p:nvSpPr>
          <p:cNvPr id="6" name="TextBox 5"/>
          <p:cNvSpPr txBox="1"/>
          <p:nvPr/>
        </p:nvSpPr>
        <p:spPr>
          <a:xfrm>
            <a:off x="301100" y="755535"/>
            <a:ext cx="8248096" cy="5234349"/>
          </a:xfrm>
          <a:prstGeom prst="rect">
            <a:avLst/>
          </a:prstGeom>
          <a:solidFill>
            <a:schemeClr val="bg1"/>
          </a:solidFill>
        </p:spPr>
        <p:txBody>
          <a:bodyPr vert="horz" wrap="square" lIns="91440" tIns="45720" rIns="91440" bIns="45720" rtlCol="0" anchor="t">
            <a:noAutofit/>
          </a:bodyPr>
          <a:lstStyle/>
          <a:p>
            <a:r>
              <a:rPr lang="en-US" sz="900" b="0" dirty="0"/>
              <a:t>This disclosure statement is provided by Hilltop Securities Inc. (“the Firm”) and provides information regarding conflicts of interest and legal or disciplinary events of the Firm that are required to be disclosed to potential clients pursuant to MSRB Rule G-42(b) and (c)(ii).</a:t>
            </a:r>
          </a:p>
          <a:p>
            <a:endParaRPr lang="en-US" sz="900" b="0" dirty="0"/>
          </a:p>
          <a:p>
            <a:r>
              <a:rPr lang="en-US" sz="900" u="sng" dirty="0"/>
              <a:t>PART A – Disclosures of Conflicts of Interest</a:t>
            </a:r>
            <a:endParaRPr lang="en-US" sz="900" dirty="0"/>
          </a:p>
          <a:p>
            <a:r>
              <a:rPr lang="en-US" sz="900" b="0" dirty="0"/>
              <a:t>MSRB Rule G-42 requires that municipal advisors provide to their clients disclosures relating to any actual or potential material conflicts of interest, including certain categories of potential conflicts of interest identified in Rule G-42, if applicable.</a:t>
            </a:r>
          </a:p>
          <a:p>
            <a:r>
              <a:rPr lang="en-US" sz="900" b="0" i="1" dirty="0"/>
              <a:t>Material Conflicts of Interest </a:t>
            </a:r>
            <a:r>
              <a:rPr lang="en-US" sz="900" b="0" dirty="0"/>
              <a:t>– The Firm makes the disclosures set forth below with respect to material conflicts of interest in connection with the Scope of Services under the Agreement with the Firm, together with explanations of how the Firm addresses or intends to manage or mitigate each conflict.</a:t>
            </a:r>
          </a:p>
          <a:p>
            <a:r>
              <a:rPr lang="en-US" sz="900" b="0" i="1" dirty="0"/>
              <a:t>General Mitigations </a:t>
            </a:r>
            <a:r>
              <a:rPr lang="en-US" sz="900" b="0" dirty="0"/>
              <a:t>– As general mitigations of the Firm’s conflicts, with respect to all of the conflicts disclosed below, the Firm mitigates such conflicts through its adherence to its fiduciary duty to clients, which includes a duty of loyalty to clients in performing all municipal advisory activities for clients. This duty of loyalty obligates the Firm to deal honestly and with the utmost good faith with clients and to act in the client’s best interests without regard to the Firm’s financial or other interests. In addition, because the Firm is a broker-dealer with significant capital due to the nature of its overall business, the success and profitability of the Firm is not dependent on maximizing short-term revenue generated from individualized recommendations to its clients but instead is dependent on long-term profitability built on a foundation of integrity, quality of service and strict adherence to its fiduciary duty. Furthermore, the Firm’s municipal advisory supervisory structure, leveraging our long-standing and comprehensive broker-dealer supervisory processes and practices, provides strong safeguards against individual representatives of the Firm potentially departing from their regulatory duties due to personal interests. The disclosures below describe, as applicable, any additional mitigations that may be relevant with respect to any specific conflict disclosed below.</a:t>
            </a:r>
          </a:p>
          <a:p>
            <a:r>
              <a:rPr lang="en-US" sz="900" dirty="0"/>
              <a:t>I. Affiliate Conflict. </a:t>
            </a:r>
            <a:r>
              <a:rPr lang="en-US" sz="900" b="0" dirty="0"/>
              <a:t>The Firm, directly and through affiliated companies, provides or may provide services/advice/products to or on behalf of clients that are related to the Firm’s advisory activities within the Scope of Services outlined in the Agreement.  Hilltop Securities Asset Management (HSAM), a SEC-registered affiliate of the Firm, provides post issuance services including arbitrage rebate and treasury management.  The Firm’s arbitrage team verifies rebate and yield restrictions on the investments of bond proceeds on behalf of clients in order to meet IRS restrictions.  The treasury management division performs portfolio management/advisor services on behalf of public sector clients.  The Firm, through affiliate First Southwest Advisory, provides a multi-employer trust tailor-made for public entities which allows them to prefund Other Post-Employment Benefit liabilities.  The Firm has a structured products desk that provides advice to help clients mitigate risk though investment management, debt management and commodity price risk management products.  These products consist of but are not limited to swaps (interest rate, currency, commodity), options, repos, escrow structuring and other securities.  Continuing Disclosure services provided by the Firm work with issuers to assist them in meeting disclosure requirements set forth in SEC rule 15c2-12.  Services include but are not limited to ongoing maintenance of issuer compliance, automatic tracking of issuer’s annual filings and public notification of material events.  The Firm administers two government investment pools for Texas governments; the Short-Term Asset Reserve Fund (</a:t>
            </a:r>
            <a:r>
              <a:rPr lang="en-US" sz="900" b="0" dirty="0" err="1"/>
              <a:t>TexSTAR</a:t>
            </a:r>
            <a:r>
              <a:rPr lang="en-US" sz="900" b="0" dirty="0"/>
              <a:t>) and the Local Government Investment Cooperative (LOGIC).  These programs offer Texas government entities investment options for their cash management programs based on the entities specific needs.  The Firm and the aforementioned affiliate’s business with a client could create an incentive for the Firm to recommend to a client a course of action designed to increase the level of a client’s business activities with the affiliates or to recommend against a course of action that would reduce or eliminate a client’s business activities with the affiliates.  This potential conflict is mitigated by the fact that the Firm and affiliates are subject to their own comprehensive regulatory regimes.</a:t>
            </a:r>
          </a:p>
          <a:p>
            <a:r>
              <a:rPr lang="en-US" sz="900" dirty="0"/>
              <a:t>II. </a:t>
            </a:r>
            <a:r>
              <a:rPr lang="en-US" sz="900" dirty="0" err="1"/>
              <a:t>PlainsCapital</a:t>
            </a:r>
            <a:r>
              <a:rPr lang="en-US" sz="900" dirty="0"/>
              <a:t> Bank Affiliate Conflict.  </a:t>
            </a:r>
            <a:r>
              <a:rPr lang="en-US" sz="900" b="0" dirty="0"/>
              <a:t>The Firm, directly and through affiliated companies, provides or may provide services/advice/products to or on behalf of clients that are related to the Firm’s advisory activities within the Scope of Services outlined in the Agreement. Affiliate, </a:t>
            </a:r>
            <a:r>
              <a:rPr lang="en-US" sz="900" b="0" dirty="0" err="1"/>
              <a:t>PlainsCapital</a:t>
            </a:r>
            <a:r>
              <a:rPr lang="en-US" sz="900" b="0" dirty="0"/>
              <a:t> Bank, provides banking services to municipalities including loans and custody. The Firm and the aforementioned affiliate’s business with a client could create an incentive for the Firm to recommend to a client a course of action designed to increase the level of a client’s business activities with the affiliates or to recommend against a course of action that would reduce or eliminate a client’s business activities with the affiliates. This potential conflict is mitigated by the fact that the Firm and affiliates are subject to their own comprehensive regulatory regimes.</a:t>
            </a:r>
          </a:p>
          <a:p>
            <a:endParaRPr lang="en-US" sz="900" b="0" dirty="0"/>
          </a:p>
          <a:p>
            <a:pPr algn="just" defTabSz="457200" fontAlgn="auto">
              <a:spcAft>
                <a:spcPts val="1200"/>
              </a:spcAft>
              <a:buSzPct val="116000"/>
            </a:pPr>
            <a:endParaRPr lang="en-US" sz="900" b="0" dirty="0">
              <a:latin typeface="Arial" pitchFamily="34" charset="0"/>
              <a:ea typeface="+mj-ea"/>
            </a:endParaRPr>
          </a:p>
        </p:txBody>
      </p:sp>
    </p:spTree>
    <p:extLst>
      <p:ext uri="{BB962C8B-B14F-4D97-AF65-F5344CB8AC3E}">
        <p14:creationId xmlns:p14="http://schemas.microsoft.com/office/powerpoint/2010/main" val="1537065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6578ABC-6EE6-4446-88BC-1EE89A24DB81}"/>
              </a:ext>
            </a:extLst>
          </p:cNvPr>
          <p:cNvSpPr>
            <a:spLocks noGrp="1"/>
          </p:cNvSpPr>
          <p:nvPr>
            <p:ph type="body" sz="quarter" idx="13"/>
          </p:nvPr>
        </p:nvSpPr>
        <p:spPr>
          <a:xfrm>
            <a:off x="590774" y="2049626"/>
            <a:ext cx="8229600" cy="3170074"/>
          </a:xfrm>
        </p:spPr>
        <p:txBody>
          <a:bodyPr/>
          <a:lstStyle/>
          <a:p>
            <a:pPr algn="l"/>
            <a:r>
              <a:rPr lang="en-US" dirty="0"/>
              <a:t>Financing plan was developed using the cost information provided to RIDE in the Stage II application.  To the extent that the costs change, the financing plan will have to change as well.</a:t>
            </a:r>
          </a:p>
          <a:p>
            <a:pPr algn="l"/>
            <a:endParaRPr lang="en-US" dirty="0"/>
          </a:p>
        </p:txBody>
      </p:sp>
      <p:sp>
        <p:nvSpPr>
          <p:cNvPr id="4" name="Text Placeholder 3">
            <a:extLst>
              <a:ext uri="{FF2B5EF4-FFF2-40B4-BE49-F238E27FC236}">
                <a16:creationId xmlns:a16="http://schemas.microsoft.com/office/drawing/2014/main" id="{EDC8DD84-6884-4154-9BE5-21D3B03DF86D}"/>
              </a:ext>
            </a:extLst>
          </p:cNvPr>
          <p:cNvSpPr>
            <a:spLocks noGrp="1"/>
          </p:cNvSpPr>
          <p:nvPr>
            <p:ph type="body" sz="quarter" idx="14"/>
          </p:nvPr>
        </p:nvSpPr>
        <p:spPr/>
        <p:txBody>
          <a:bodyPr/>
          <a:lstStyle/>
          <a:p>
            <a:pPr algn="ctr"/>
            <a:r>
              <a:rPr lang="en-US" dirty="0"/>
              <a:t>DISCLAIMER </a:t>
            </a:r>
          </a:p>
        </p:txBody>
      </p:sp>
      <p:sp>
        <p:nvSpPr>
          <p:cNvPr id="5" name="Title 4">
            <a:extLst>
              <a:ext uri="{FF2B5EF4-FFF2-40B4-BE49-F238E27FC236}">
                <a16:creationId xmlns:a16="http://schemas.microsoft.com/office/drawing/2014/main" id="{00182073-12D8-49D5-88F4-0CDAEA533707}"/>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242683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sz="quarter" idx="24"/>
          </p:nvPr>
        </p:nvSpPr>
        <p:spPr/>
        <p:txBody>
          <a:bodyPr/>
          <a:lstStyle/>
          <a:p>
            <a:r>
              <a:rPr lang="en-US" dirty="0">
                <a:solidFill>
                  <a:srgbClr val="AA272F"/>
                </a:solidFill>
                <a:latin typeface="+mj-lt"/>
              </a:rPr>
              <a:t>Municipal Advisor Disclosure Statement</a:t>
            </a:r>
          </a:p>
        </p:txBody>
      </p:sp>
      <p:sp>
        <p:nvSpPr>
          <p:cNvPr id="4" name="Slide Number Placeholder 3"/>
          <p:cNvSpPr>
            <a:spLocks noGrp="1"/>
          </p:cNvSpPr>
          <p:nvPr>
            <p:ph type="sldNum" sz="quarter" idx="25"/>
          </p:nvPr>
        </p:nvSpPr>
        <p:spPr/>
        <p:txBody>
          <a:bodyPr/>
          <a:lstStyle/>
          <a:p>
            <a:fld id="{6A778C46-885F-4262-824A-4B7F63570494}" type="slidenum">
              <a:rPr lang="en-US" smtClean="0">
                <a:solidFill>
                  <a:prstClr val="black">
                    <a:lumMod val="65000"/>
                    <a:lumOff val="35000"/>
                  </a:prstClr>
                </a:solidFill>
              </a:rPr>
              <a:pPr/>
              <a:t>19</a:t>
            </a:fld>
            <a:endParaRPr lang="en-US" dirty="0">
              <a:solidFill>
                <a:prstClr val="black">
                  <a:lumMod val="65000"/>
                  <a:lumOff val="35000"/>
                </a:prstClr>
              </a:solidFill>
            </a:endParaRPr>
          </a:p>
        </p:txBody>
      </p:sp>
      <p:sp>
        <p:nvSpPr>
          <p:cNvPr id="6" name="TextBox 5"/>
          <p:cNvSpPr txBox="1"/>
          <p:nvPr/>
        </p:nvSpPr>
        <p:spPr>
          <a:xfrm>
            <a:off x="380999" y="784710"/>
            <a:ext cx="8207045" cy="5491801"/>
          </a:xfrm>
          <a:prstGeom prst="rect">
            <a:avLst/>
          </a:prstGeom>
          <a:solidFill>
            <a:schemeClr val="bg1"/>
          </a:solidFill>
        </p:spPr>
        <p:txBody>
          <a:bodyPr vert="horz" wrap="square" lIns="91440" tIns="45720" rIns="91440" bIns="45720" rtlCol="0" anchor="t">
            <a:noAutofit/>
          </a:bodyPr>
          <a:lstStyle/>
          <a:p>
            <a:r>
              <a:rPr lang="en-US" sz="900" dirty="0"/>
              <a:t>III. </a:t>
            </a:r>
            <a:r>
              <a:rPr lang="en-US" sz="900" u="sng" dirty="0"/>
              <a:t>Other Municipal Advisor or Underwriting Relationships</a:t>
            </a:r>
            <a:r>
              <a:rPr lang="en-US" sz="900" dirty="0"/>
              <a:t>. </a:t>
            </a:r>
            <a:r>
              <a:rPr lang="en-US" sz="900" b="0" dirty="0"/>
              <a:t>The Firm serves a wide variety of clients that may from time to time have interests that could have a direct or indirect impact on the interests of other clients. For example, the Firm serves as municipal advisor to other clients and, in such cases, owes a regulatory duty to such other clients just as it does to all of its municipal advisory clients. These other clients may, from time to time and depending on the specific circumstances, have competing interests, such as accessing the new issue market with the most advantageous timing and with limited competition at the time of the offering. In acting in the interests of its various clients, the Firm could potentially face a conflict of interest arising from these competing client interests. In other cases, as a broker-dealer that engages in underwritings of new issuances of municipal securities by other municipal entities, the interests of the Firm to achieve a successful and profitable underwriting for its municipal entity underwriting clients could potentially constitute a conflict of interest if, as in the example above, the municipal entities that the Firm serves as underwriter or municipal advisor have competing interests in seeking to access the new issue market with the most advantageous timing and with limited competition at the time of the offering.  None of these other engagements or relationships would impair the Firm’s ability to fulfill its regulatory duties to any specific client.</a:t>
            </a:r>
          </a:p>
          <a:p>
            <a:r>
              <a:rPr lang="en-US" sz="900" dirty="0"/>
              <a:t>IV. </a:t>
            </a:r>
            <a:r>
              <a:rPr lang="en-US" sz="900" u="sng" dirty="0"/>
              <a:t>Secondary Market Transactions in Client’s Securities</a:t>
            </a:r>
            <a:r>
              <a:rPr lang="en-US" sz="900" dirty="0"/>
              <a:t>. </a:t>
            </a:r>
            <a:r>
              <a:rPr lang="en-US" sz="900" b="0" dirty="0"/>
              <a:t>The Firm, in connection with its sales and trading activities, may take a principal position in securities, including securities of its clients, and therefore the Firm could have interests in conflict with a client with respect to the value of the client’s securities while held in inventory and the levels of mark-up or mark-down that may be available in connection with purchases and sales thereof.  In particular, the Firm or its affiliates may submit orders for and acquire a municipal advisory client’s securities issued in an issue under a municipal advisory agreement from members of the underwriting syndicate, either for its own account or for the accounts of its customers. This activity may result in a conflict of interest with the client in that it could create the incentive for the Firm to make recommendations to the client that could result in more advantageous pricing of the client’s bond in the marketplace. Any such conflict is mitigated by means of such activities being engaged in on customary terms through units of the Firm that operate independently from the Firm’s municipal advisory business, thereby reducing the likelihood that such investment activities would have an impact on the services provided by the Firm to any client under a municipal advisory agreement.</a:t>
            </a:r>
          </a:p>
          <a:p>
            <a:r>
              <a:rPr lang="en-US" sz="900" dirty="0"/>
              <a:t>V. </a:t>
            </a:r>
            <a:r>
              <a:rPr lang="en-US" sz="900" u="sng" dirty="0"/>
              <a:t>Broker-Dealer and Investment Advisory Business</a:t>
            </a:r>
            <a:r>
              <a:rPr lang="en-US" sz="900" dirty="0"/>
              <a:t>. </a:t>
            </a:r>
            <a:r>
              <a:rPr lang="en-US" sz="900" b="0" dirty="0"/>
              <a:t>The Firm is dually registered as a broker-dealer and an investment advisor that engages in a broad range of securities-related activities to service its clients, in addition to serving as a municipal advisor or underwriter. Such securities-related activities, which may include but are not limited to the buying and selling of new issue and outstanding securities and investment advice in connection with such securities, including securities of the Firm’s municipal advisory clients, may be undertaken on behalf of, or as counterparty to, the client, personnel of the client, and current or potential investors in the securities of the client. These other clients may, from time to time and depending on the specific circumstances, have interests in conflict with those of the Firm’s municipal advisory clients, such as when their buying or selling of the municipal advisory client’s securities may have an adverse effect on the market for the municipal advisory client’s securities, and the interests of such other clients could create the incentive for the Firm to make recommendations to the municipal advisory client that could result in more advantageous pricing for the other clients.  Furthermore, any potential conflict arising from the firm effecting or otherwise assisting such other clients in connection with such transactions is mitigated by means of such activities being engaged in on customary terms through units of the Firm that operate independently from the Firm’s municipal advisory business, thereby reducing the likelihood that the interests of such other clients would have an impact on the services provided by the Firm to its municipal advisory client.</a:t>
            </a:r>
          </a:p>
          <a:p>
            <a:r>
              <a:rPr lang="en-US" sz="900" dirty="0"/>
              <a:t>VI. </a:t>
            </a:r>
            <a:r>
              <a:rPr lang="en-US" sz="900" u="sng" dirty="0"/>
              <a:t>Compensation-Based Conflicts</a:t>
            </a:r>
            <a:r>
              <a:rPr lang="en-US" sz="900" dirty="0"/>
              <a:t>. </a:t>
            </a:r>
            <a:r>
              <a:rPr lang="en-US" sz="900" b="0" dirty="0"/>
              <a:t>Fees that are based on the size of the issue are contingent upon the delivery of the issue. While this form of compensation is customary in the municipal securities market, this may present a conflict because it could create an incentive for the Firm to recommend unnecessary financings or financings that are disadvantageous to its clients, or to advise clients to increase the size of the issue. This conflict of interest is mitigated by the general mitigations described above.</a:t>
            </a:r>
          </a:p>
          <a:p>
            <a:r>
              <a:rPr lang="en-US" sz="900" b="0" dirty="0"/>
              <a:t>Fees based on a fixed amount are usually based upon an analysis by the client and the Firm of, among other things, the expected duration and complexity of the transaction and the scope of municipal services to be performed by the Firm. This form of compensation presents a potential conflict of interest because, if the transaction requires more work than originally contemplated, the Firm may suffer a loss. Thus, the Firm may recommend less time-consuming alternatives, or fail to do a thorough analysis of alternatives. This conflict of interest is mitigated by the general mitigations described above.</a:t>
            </a:r>
          </a:p>
          <a:p>
            <a:r>
              <a:rPr lang="en-US" sz="900" b="0" dirty="0"/>
              <a:t>Hourly fees are calculated with, the aggregate amount equaling the number of hours worked by Firm personnel times an agreed-upon hourly billing rate. This form of compensation presents a potential conflict of interest if the client and the Firm do not agree on a reasonable maximum amount at the outset of the engagement, because the Firm does not have a financial incentive to recommend alternatives that would result in fewer hours worked. This conflict of interest is mitigated by the general mitigations described above.</a:t>
            </a:r>
          </a:p>
          <a:p>
            <a:pPr marL="285750" indent="-285750" algn="just" defTabSz="457200" fontAlgn="auto">
              <a:spcAft>
                <a:spcPts val="600"/>
              </a:spcAft>
              <a:buSzPct val="116000"/>
              <a:buFontTx/>
              <a:buAutoNum type="romanUcPeriod" startAt="2"/>
            </a:pPr>
            <a:endParaRPr lang="en-US" sz="900" b="0" dirty="0">
              <a:latin typeface="Arial" pitchFamily="34" charset="0"/>
              <a:ea typeface="Calibri"/>
            </a:endParaRPr>
          </a:p>
          <a:p>
            <a:pPr marL="285750" indent="-285750" algn="just" defTabSz="457200" fontAlgn="auto">
              <a:spcAft>
                <a:spcPts val="1200"/>
              </a:spcAft>
              <a:buSzPct val="116000"/>
              <a:buAutoNum type="romanUcPeriod" startAt="2"/>
            </a:pPr>
            <a:endParaRPr lang="en-US" sz="900" b="0" dirty="0">
              <a:latin typeface="Arial" pitchFamily="34" charset="0"/>
              <a:ea typeface="Calibri"/>
            </a:endParaRPr>
          </a:p>
          <a:p>
            <a:pPr algn="just" defTabSz="457200" fontAlgn="auto">
              <a:spcAft>
                <a:spcPts val="1200"/>
              </a:spcAft>
              <a:buSzPct val="116000"/>
            </a:pPr>
            <a:endParaRPr lang="en-US" sz="90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mj-ea"/>
            </a:endParaRPr>
          </a:p>
        </p:txBody>
      </p:sp>
    </p:spTree>
    <p:extLst>
      <p:ext uri="{BB962C8B-B14F-4D97-AF65-F5344CB8AC3E}">
        <p14:creationId xmlns:p14="http://schemas.microsoft.com/office/powerpoint/2010/main" val="22505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sz="quarter" idx="24"/>
          </p:nvPr>
        </p:nvSpPr>
        <p:spPr/>
        <p:txBody>
          <a:bodyPr/>
          <a:lstStyle/>
          <a:p>
            <a:r>
              <a:rPr lang="en-US" dirty="0">
                <a:solidFill>
                  <a:srgbClr val="AA272F"/>
                </a:solidFill>
                <a:latin typeface="+mj-lt"/>
              </a:rPr>
              <a:t>Municipal Advisor Disclosure Statement</a:t>
            </a:r>
          </a:p>
        </p:txBody>
      </p:sp>
      <p:sp>
        <p:nvSpPr>
          <p:cNvPr id="4" name="Slide Number Placeholder 3"/>
          <p:cNvSpPr>
            <a:spLocks noGrp="1"/>
          </p:cNvSpPr>
          <p:nvPr>
            <p:ph type="sldNum" sz="quarter" idx="25"/>
          </p:nvPr>
        </p:nvSpPr>
        <p:spPr/>
        <p:txBody>
          <a:bodyPr/>
          <a:lstStyle/>
          <a:p>
            <a:fld id="{6A778C46-885F-4262-824A-4B7F63570494}" type="slidenum">
              <a:rPr lang="en-US" smtClean="0">
                <a:solidFill>
                  <a:prstClr val="black">
                    <a:lumMod val="65000"/>
                    <a:lumOff val="35000"/>
                  </a:prstClr>
                </a:solidFill>
              </a:rPr>
              <a:pPr/>
              <a:t>20</a:t>
            </a:fld>
            <a:endParaRPr lang="en-US" dirty="0">
              <a:solidFill>
                <a:prstClr val="black">
                  <a:lumMod val="65000"/>
                  <a:lumOff val="35000"/>
                </a:prstClr>
              </a:solidFill>
            </a:endParaRPr>
          </a:p>
        </p:txBody>
      </p:sp>
      <p:sp>
        <p:nvSpPr>
          <p:cNvPr id="6" name="TextBox 5"/>
          <p:cNvSpPr txBox="1"/>
          <p:nvPr/>
        </p:nvSpPr>
        <p:spPr>
          <a:xfrm>
            <a:off x="380999" y="784710"/>
            <a:ext cx="8207045" cy="5491801"/>
          </a:xfrm>
          <a:prstGeom prst="rect">
            <a:avLst/>
          </a:prstGeom>
          <a:solidFill>
            <a:schemeClr val="bg1"/>
          </a:solidFill>
        </p:spPr>
        <p:txBody>
          <a:bodyPr vert="horz" wrap="square" lIns="91440" tIns="45720" rIns="91440" bIns="45720" rtlCol="0" anchor="t">
            <a:noAutofit/>
          </a:bodyPr>
          <a:lstStyle/>
          <a:p>
            <a:r>
              <a:rPr lang="en-US" sz="900" u="sng" dirty="0"/>
              <a:t>PART B – Disclosures of Information Regarding Legal Events and Disciplinary History</a:t>
            </a:r>
            <a:endParaRPr lang="en-US" sz="900" dirty="0"/>
          </a:p>
          <a:p>
            <a:r>
              <a:rPr lang="en-US" sz="900" b="0" dirty="0"/>
              <a:t>MSRB Rule G-42 requires that municipal advisors provide to their clients certain disclosures of legal or disciplinary events material to its client’s evaluation of the municipal advisor or the integrity of the municipal advisor’s management or advisory personnel.</a:t>
            </a:r>
          </a:p>
          <a:p>
            <a:r>
              <a:rPr lang="en-US" sz="900" b="0" dirty="0"/>
              <a:t>Accordingly, the Firm sets out below required disclosures and related information in connection with such disclosures.</a:t>
            </a:r>
          </a:p>
          <a:p>
            <a:r>
              <a:rPr lang="en-US" sz="900" dirty="0"/>
              <a:t>I. </a:t>
            </a:r>
            <a:r>
              <a:rPr lang="en-US" sz="900" u="sng" dirty="0"/>
              <a:t>Material Legal or Disciplinary Event</a:t>
            </a:r>
            <a:r>
              <a:rPr lang="en-US" sz="900" b="0" dirty="0"/>
              <a:t>. The Firm discloses the following legal or disciplinary events that may be material to a client’s evaluation of the Firm or the integrity of the Firm’s management or advisory personnel:</a:t>
            </a:r>
          </a:p>
          <a:p>
            <a:r>
              <a:rPr lang="en-US" sz="900" b="0" dirty="0"/>
              <a:t>•  For related disciplinary actions please refer to the Firm’s </a:t>
            </a:r>
            <a:r>
              <a:rPr lang="en-US" sz="900" b="0" u="sng" dirty="0" err="1">
                <a:hlinkClick r:id="rId2"/>
              </a:rPr>
              <a:t>BrokerCheck</a:t>
            </a:r>
            <a:r>
              <a:rPr lang="en-US" sz="900" b="0" dirty="0"/>
              <a:t> webpage..</a:t>
            </a:r>
          </a:p>
          <a:p>
            <a:r>
              <a:rPr lang="en-US" sz="900" b="0" dirty="0"/>
              <a:t>•  The Firm self-reported violations of SEC Rule 15c2-12: Continuing Disclosure.  The Firm settled with the SEC on February 2, 2016.  The firm agreed to retain independent consultant and adopt the consultant’s finding.  Firm paid a fine of $360,000.  </a:t>
            </a:r>
          </a:p>
          <a:p>
            <a:r>
              <a:rPr lang="en-US" sz="900" b="0" dirty="0"/>
              <a:t>•  The Firm settled with the SEC in matters related to violations of MSRB Rules G-23(c), G-17 and SEC rule 15B(c) (1).  The Firm disgorged fees of $120,000 received as financial advisor on the deal, paid prejudgment interest of $22,400.00 and a penalty of $50,000.00.</a:t>
            </a:r>
          </a:p>
          <a:p>
            <a:r>
              <a:rPr lang="en-US" sz="900" b="0" dirty="0"/>
              <a:t>•  The Firm entered into a Settlement Agreement with Rhode Island Commerce Corporation. Under the Settlement Agreement, the firm agreed to pay $16.0 million to settle any and all claims in connection with The Rhode Island Economic Development Corporation Job Creation Guaranty Program Taxable Revenue Bond (38 Studios, LLC Project) Series 2010, including the litigation thereto. The case, filed in 2012, arose out of a failed loan by Rhode Island Economic Development Corporation. The firm’s predecessor company, First Southwest Company, LLC, was one of 14 defendants. </a:t>
            </a:r>
            <a:r>
              <a:rPr lang="en-US" sz="900" b="0" dirty="0" err="1"/>
              <a:t>FirstSouthwest’s</a:t>
            </a:r>
            <a:r>
              <a:rPr lang="en-US" sz="900" b="0" dirty="0"/>
              <a:t> engagement was limited to advising on the structure, terms, and rating of the underlying bonds. Hilltop settled with no admission of liability or wrongdoing.</a:t>
            </a:r>
          </a:p>
          <a:p>
            <a:r>
              <a:rPr lang="en-US" sz="900" b="0" dirty="0"/>
              <a:t>•  On April 30, 2019, the Firm entered into a Settlement Agreement with Berkeley County School District of Berkeley County, South Carolina. The case, filed in March of 2019, arose in connection with certain bond transactions occurring from 2012 to 2014, for which former employees of Southwest Securities, Inc., a predecessor company, provided financial advisory services.  The Firm agreed to disgorge all financial advisory fees related to such bond transactions, which amounted to $822,966.47, to settle any and all claims, including litigation thereto.  Under the Settlement Agreement, the Firm was dismissed from the lawsuit with prejudice, no additional penalty, and with no admission of liability or wrongdoing.</a:t>
            </a:r>
          </a:p>
          <a:p>
            <a:pPr lvl="0"/>
            <a:r>
              <a:rPr lang="en-US" sz="900" u="sng" dirty="0"/>
              <a:t>How to Access Form MA and Form MA-I Filings</a:t>
            </a:r>
            <a:r>
              <a:rPr lang="en-US" sz="900" dirty="0"/>
              <a:t>  </a:t>
            </a:r>
            <a:r>
              <a:rPr lang="en-US" sz="900" b="0" dirty="0"/>
              <a:t>The Firm’s most recent Form MA and each most recent Form MA-I filed with the SEC are available on the SEC’s EDGAR system at Forms MA and MA-I.  The SEC permits certain items of information required on Form MA or MA-I to be provided by reference to such required information already filed by the Firms in its capacity as a broker-dealer on Form BD or Form U4 or as an investment adviser on Form ADV, as applicable. Information provided by the Firm on Form BD or Form U4 is publicly accessible through reports generated by </a:t>
            </a:r>
            <a:r>
              <a:rPr lang="en-US" sz="900" b="0" dirty="0" err="1"/>
              <a:t>BrokerCheck</a:t>
            </a:r>
            <a:r>
              <a:rPr lang="en-US" sz="900" b="0" dirty="0"/>
              <a:t> at </a:t>
            </a:r>
            <a:r>
              <a:rPr lang="en-US" sz="900" b="0" u="sng" dirty="0">
                <a:hlinkClick r:id="rId3"/>
              </a:rPr>
              <a:t>http://brokercheck.finra.org/</a:t>
            </a:r>
            <a:r>
              <a:rPr lang="en-US" sz="900" b="0" dirty="0"/>
              <a:t>, and the Firm’s most recent Form ADV is publicly accessible at the Investment Adviser Public Disclosure website at </a:t>
            </a:r>
            <a:r>
              <a:rPr lang="en-US" sz="900" b="0" u="sng" dirty="0">
                <a:hlinkClick r:id="rId4"/>
              </a:rPr>
              <a:t>http://www.adviserinfo.sec.gov/</a:t>
            </a:r>
            <a:r>
              <a:rPr lang="en-US" sz="900" b="0" dirty="0"/>
              <a:t>. For purposes of accessing such </a:t>
            </a:r>
            <a:r>
              <a:rPr lang="en-US" sz="900" b="0" dirty="0" err="1"/>
              <a:t>BrokerCheck</a:t>
            </a:r>
            <a:r>
              <a:rPr lang="en-US" sz="900" b="0" dirty="0"/>
              <a:t> reports or Form ADV, click previous hyperlinks.</a:t>
            </a: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Calibri"/>
            </a:endParaRPr>
          </a:p>
          <a:p>
            <a:pPr algn="just" defTabSz="457200" fontAlgn="auto">
              <a:spcAft>
                <a:spcPts val="1200"/>
              </a:spcAft>
              <a:buSzPct val="116000"/>
            </a:pPr>
            <a:endParaRPr lang="en-US" sz="900" b="0" dirty="0">
              <a:latin typeface="Arial" pitchFamily="34" charset="0"/>
              <a:ea typeface="+mj-ea"/>
            </a:endParaRPr>
          </a:p>
        </p:txBody>
      </p:sp>
    </p:spTree>
    <p:extLst>
      <p:ext uri="{BB962C8B-B14F-4D97-AF65-F5344CB8AC3E}">
        <p14:creationId xmlns:p14="http://schemas.microsoft.com/office/powerpoint/2010/main" val="547412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US" dirty="0">
                <a:solidFill>
                  <a:schemeClr val="tx1"/>
                </a:solidFill>
              </a:rPr>
              <a:t>Tab D</a:t>
            </a:r>
          </a:p>
        </p:txBody>
      </p:sp>
      <p:sp>
        <p:nvSpPr>
          <p:cNvPr id="8" name="Text Placeholder 7"/>
          <p:cNvSpPr>
            <a:spLocks noGrp="1"/>
          </p:cNvSpPr>
          <p:nvPr>
            <p:ph type="body" sz="quarter" idx="14"/>
          </p:nvPr>
        </p:nvSpPr>
        <p:spPr/>
        <p:txBody>
          <a:bodyPr/>
          <a:lstStyle/>
          <a:p>
            <a:r>
              <a:rPr lang="en-US" dirty="0"/>
              <a:t>Newport Proposed School Bonds</a:t>
            </a:r>
          </a:p>
        </p:txBody>
      </p:sp>
    </p:spTree>
    <p:extLst>
      <p:ext uri="{BB962C8B-B14F-4D97-AF65-F5344CB8AC3E}">
        <p14:creationId xmlns:p14="http://schemas.microsoft.com/office/powerpoint/2010/main" val="1426806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8E6C82-D007-4718-A7BF-5B4A9E88510D}"/>
              </a:ext>
            </a:extLst>
          </p:cNvPr>
          <p:cNvSpPr>
            <a:spLocks noGrp="1"/>
          </p:cNvSpPr>
          <p:nvPr>
            <p:ph type="body" sz="quarter" idx="24"/>
          </p:nvPr>
        </p:nvSpPr>
        <p:spPr>
          <a:xfrm>
            <a:off x="182880" y="304800"/>
            <a:ext cx="8229600" cy="685800"/>
          </a:xfrm>
        </p:spPr>
        <p:txBody>
          <a:bodyPr/>
          <a:lstStyle/>
          <a:p>
            <a:r>
              <a:rPr lang="en-US" dirty="0"/>
              <a:t>Timing and Structure of City’s Financing Related to School Projects</a:t>
            </a:r>
          </a:p>
        </p:txBody>
      </p:sp>
      <p:sp>
        <p:nvSpPr>
          <p:cNvPr id="3" name="Slide Number Placeholder 2">
            <a:extLst>
              <a:ext uri="{FF2B5EF4-FFF2-40B4-BE49-F238E27FC236}">
                <a16:creationId xmlns:a16="http://schemas.microsoft.com/office/drawing/2014/main" id="{479D5A62-D455-46E9-BBA2-E8EDE6020C26}"/>
              </a:ext>
            </a:extLst>
          </p:cNvPr>
          <p:cNvSpPr>
            <a:spLocks noGrp="1"/>
          </p:cNvSpPr>
          <p:nvPr>
            <p:ph type="sldNum" sz="quarter" idx="25"/>
          </p:nvPr>
        </p:nvSpPr>
        <p:spPr/>
        <p:txBody>
          <a:bodyPr/>
          <a:lstStyle/>
          <a:p>
            <a:pPr>
              <a:defRPr/>
            </a:pPr>
            <a:fld id="{B37FA8C0-43C0-4460-8243-047ED1820C3F}" type="slidenum">
              <a:rPr lang="en-US" smtClean="0"/>
              <a:pPr>
                <a:defRPr/>
              </a:pPr>
              <a:t>22</a:t>
            </a:fld>
            <a:endParaRPr lang="en-US" dirty="0"/>
          </a:p>
        </p:txBody>
      </p:sp>
      <p:sp>
        <p:nvSpPr>
          <p:cNvPr id="4" name="Text Placeholder 3">
            <a:extLst>
              <a:ext uri="{FF2B5EF4-FFF2-40B4-BE49-F238E27FC236}">
                <a16:creationId xmlns:a16="http://schemas.microsoft.com/office/drawing/2014/main" id="{4D059B80-78C2-41C8-88B7-A722D6EFAD8E}"/>
              </a:ext>
            </a:extLst>
          </p:cNvPr>
          <p:cNvSpPr>
            <a:spLocks noGrp="1"/>
          </p:cNvSpPr>
          <p:nvPr>
            <p:ph type="body" sz="quarter" idx="20"/>
          </p:nvPr>
        </p:nvSpPr>
        <p:spPr>
          <a:xfrm>
            <a:off x="182880" y="1295400"/>
            <a:ext cx="8274457" cy="3962400"/>
          </a:xfrm>
        </p:spPr>
        <p:txBody>
          <a:bodyPr/>
          <a:lstStyle/>
          <a:p>
            <a:r>
              <a:rPr lang="en-US" dirty="0"/>
              <a:t>Bond proceeds must be spent within 24 months to avoid arbitrage issues.  Simply put, arbitrage issues arise when bond proceeds are invested at a higher rate than the interest rate of the bond.  The IRS doesn’t allow municipalities to issue tax-exempt bonds in order to earn investment income.</a:t>
            </a:r>
          </a:p>
          <a:p>
            <a:endParaRPr lang="en-US" dirty="0"/>
          </a:p>
          <a:p>
            <a:r>
              <a:rPr lang="en-US" dirty="0"/>
              <a:t>Timing and Structure of the financing is based on the projected cashflow needs of the specific projects.</a:t>
            </a:r>
          </a:p>
          <a:p>
            <a:endParaRPr lang="en-US" dirty="0"/>
          </a:p>
          <a:p>
            <a:r>
              <a:rPr lang="en-US" dirty="0"/>
              <a:t>The most recent project cashflow analysis was prepared by school consultants on January 20, 2020, and has been used by city personnel to develop a preliminary financing plan should the voters approve the bonds.</a:t>
            </a:r>
          </a:p>
          <a:p>
            <a:endParaRPr lang="en-US" dirty="0"/>
          </a:p>
          <a:p>
            <a:r>
              <a:rPr lang="en-US" dirty="0"/>
              <a:t>The projects are anticipated to begin in December 2020.  The Pell addition is scheduled to be completed in April 2023; the new high school is scheduled to be completed in November 2024.</a:t>
            </a:r>
          </a:p>
        </p:txBody>
      </p:sp>
    </p:spTree>
    <p:extLst>
      <p:ext uri="{BB962C8B-B14F-4D97-AF65-F5344CB8AC3E}">
        <p14:creationId xmlns:p14="http://schemas.microsoft.com/office/powerpoint/2010/main" val="2139607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365D17-8212-4DD6-8ED0-C56E7FC2299B}"/>
              </a:ext>
            </a:extLst>
          </p:cNvPr>
          <p:cNvSpPr>
            <a:spLocks noGrp="1"/>
          </p:cNvSpPr>
          <p:nvPr>
            <p:ph type="body" sz="quarter" idx="24"/>
          </p:nvPr>
        </p:nvSpPr>
        <p:spPr/>
        <p:txBody>
          <a:bodyPr/>
          <a:lstStyle/>
          <a:p>
            <a:r>
              <a:rPr lang="en-US" dirty="0"/>
              <a:t>Preliminary Financing Plan</a:t>
            </a:r>
          </a:p>
        </p:txBody>
      </p:sp>
      <p:sp>
        <p:nvSpPr>
          <p:cNvPr id="3" name="Slide Number Placeholder 2">
            <a:extLst>
              <a:ext uri="{FF2B5EF4-FFF2-40B4-BE49-F238E27FC236}">
                <a16:creationId xmlns:a16="http://schemas.microsoft.com/office/drawing/2014/main" id="{8DAF1825-DC79-46CB-B3EB-2317DB52EBA3}"/>
              </a:ext>
            </a:extLst>
          </p:cNvPr>
          <p:cNvSpPr>
            <a:spLocks noGrp="1"/>
          </p:cNvSpPr>
          <p:nvPr>
            <p:ph type="sldNum" sz="quarter" idx="25"/>
          </p:nvPr>
        </p:nvSpPr>
        <p:spPr/>
        <p:txBody>
          <a:bodyPr/>
          <a:lstStyle/>
          <a:p>
            <a:pPr>
              <a:defRPr/>
            </a:pPr>
            <a:fld id="{B37FA8C0-43C0-4460-8243-047ED1820C3F}" type="slidenum">
              <a:rPr lang="en-US" smtClean="0"/>
              <a:pPr>
                <a:defRPr/>
              </a:pPr>
              <a:t>23</a:t>
            </a:fld>
            <a:endParaRPr lang="en-US" dirty="0"/>
          </a:p>
        </p:txBody>
      </p:sp>
      <p:sp>
        <p:nvSpPr>
          <p:cNvPr id="4" name="Text Placeholder 3">
            <a:extLst>
              <a:ext uri="{FF2B5EF4-FFF2-40B4-BE49-F238E27FC236}">
                <a16:creationId xmlns:a16="http://schemas.microsoft.com/office/drawing/2014/main" id="{0FA0B89F-3D49-4F63-960D-CB3789005805}"/>
              </a:ext>
            </a:extLst>
          </p:cNvPr>
          <p:cNvSpPr>
            <a:spLocks noGrp="1"/>
          </p:cNvSpPr>
          <p:nvPr>
            <p:ph type="body" sz="quarter" idx="20"/>
          </p:nvPr>
        </p:nvSpPr>
        <p:spPr>
          <a:xfrm>
            <a:off x="182880" y="1219200"/>
            <a:ext cx="8274457" cy="4038600"/>
          </a:xfrm>
        </p:spPr>
        <p:txBody>
          <a:bodyPr/>
          <a:lstStyle/>
          <a:p>
            <a:pPr marL="285750" indent="-285750">
              <a:buFont typeface="Arial" panose="020B0604020202020204" pitchFamily="34" charset="0"/>
              <a:buChar char="•"/>
            </a:pPr>
            <a:r>
              <a:rPr lang="en-US" dirty="0"/>
              <a:t>Assumes use of $8,535,975 in pay-go funds from State Bonds (35% and requires a match of 65% of submitted invoices)</a:t>
            </a:r>
          </a:p>
          <a:p>
            <a:pPr marL="285750" indent="-285750">
              <a:buFont typeface="Arial" panose="020B0604020202020204" pitchFamily="34" charset="0"/>
              <a:buChar char="•"/>
            </a:pPr>
            <a:r>
              <a:rPr lang="en-US" dirty="0"/>
              <a:t>Assumes 45% Housing Aid reimbursement for bonds</a:t>
            </a:r>
          </a:p>
          <a:p>
            <a:pPr marL="285750" indent="-285750">
              <a:buFont typeface="Arial" panose="020B0604020202020204" pitchFamily="34" charset="0"/>
              <a:buChar char="•"/>
            </a:pPr>
            <a:r>
              <a:rPr lang="en-US" dirty="0"/>
              <a:t>Interest rates on bonds are based on a conservative best guess as to what rates might be in December 2022 and January 2024.</a:t>
            </a:r>
          </a:p>
          <a:p>
            <a:endParaRPr lang="en-US" dirty="0"/>
          </a:p>
          <a:p>
            <a:r>
              <a:rPr lang="en-US" dirty="0"/>
              <a:t>Propose to issue Bond Anticipation Notes (BANS) for project costs from January 2021 through December 2022.</a:t>
            </a:r>
          </a:p>
          <a:p>
            <a:endParaRPr lang="en-US" dirty="0"/>
          </a:p>
          <a:p>
            <a:r>
              <a:rPr lang="en-US" dirty="0"/>
              <a:t>Bonds of approximately $51M projected to be issued in December 2022 to retire BANS and pay for project costs through December 2023.</a:t>
            </a:r>
          </a:p>
          <a:p>
            <a:endParaRPr lang="en-US" dirty="0"/>
          </a:p>
          <a:p>
            <a:r>
              <a:rPr lang="en-US" dirty="0"/>
              <a:t>Bonds of approximately $55M projected to be issued in January 2024 to cover costs through the completion of the project.</a:t>
            </a:r>
          </a:p>
          <a:p>
            <a:endParaRPr lang="en-US" dirty="0"/>
          </a:p>
          <a:p>
            <a:endParaRPr lang="en-US" dirty="0"/>
          </a:p>
        </p:txBody>
      </p:sp>
    </p:spTree>
    <p:extLst>
      <p:ext uri="{BB962C8B-B14F-4D97-AF65-F5344CB8AC3E}">
        <p14:creationId xmlns:p14="http://schemas.microsoft.com/office/powerpoint/2010/main" val="3006254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807749-F790-48C5-B17C-92D3A9B92CFE}"/>
              </a:ext>
            </a:extLst>
          </p:cNvPr>
          <p:cNvSpPr>
            <a:spLocks noGrp="1"/>
          </p:cNvSpPr>
          <p:nvPr>
            <p:ph type="body" sz="quarter" idx="24"/>
          </p:nvPr>
        </p:nvSpPr>
        <p:spPr/>
        <p:txBody>
          <a:bodyPr/>
          <a:lstStyle/>
          <a:p>
            <a:r>
              <a:rPr lang="en-US" dirty="0"/>
              <a:t>Projected Tax Impact from Debt Service on Bonds Only </a:t>
            </a:r>
          </a:p>
        </p:txBody>
      </p:sp>
      <p:sp>
        <p:nvSpPr>
          <p:cNvPr id="3" name="Slide Number Placeholder 2">
            <a:extLst>
              <a:ext uri="{FF2B5EF4-FFF2-40B4-BE49-F238E27FC236}">
                <a16:creationId xmlns:a16="http://schemas.microsoft.com/office/drawing/2014/main" id="{DFAC05D5-8B12-4E94-944A-0664194528FE}"/>
              </a:ext>
            </a:extLst>
          </p:cNvPr>
          <p:cNvSpPr>
            <a:spLocks noGrp="1"/>
          </p:cNvSpPr>
          <p:nvPr>
            <p:ph type="sldNum" sz="quarter" idx="25"/>
          </p:nvPr>
        </p:nvSpPr>
        <p:spPr/>
        <p:txBody>
          <a:bodyPr/>
          <a:lstStyle/>
          <a:p>
            <a:pPr>
              <a:defRPr/>
            </a:pPr>
            <a:fld id="{B37FA8C0-43C0-4460-8243-047ED1820C3F}" type="slidenum">
              <a:rPr lang="en-US" smtClean="0"/>
              <a:pPr>
                <a:defRPr/>
              </a:pPr>
              <a:t>24</a:t>
            </a:fld>
            <a:endParaRPr lang="en-US" dirty="0"/>
          </a:p>
        </p:txBody>
      </p:sp>
      <p:sp>
        <p:nvSpPr>
          <p:cNvPr id="4" name="Text Placeholder 3">
            <a:extLst>
              <a:ext uri="{FF2B5EF4-FFF2-40B4-BE49-F238E27FC236}">
                <a16:creationId xmlns:a16="http://schemas.microsoft.com/office/drawing/2014/main" id="{9944D2A8-6CEC-448A-ADA6-6742C392E2C9}"/>
              </a:ext>
            </a:extLst>
          </p:cNvPr>
          <p:cNvSpPr>
            <a:spLocks noGrp="1"/>
          </p:cNvSpPr>
          <p:nvPr>
            <p:ph type="body" sz="quarter" idx="20"/>
          </p:nvPr>
        </p:nvSpPr>
        <p:spPr>
          <a:xfrm>
            <a:off x="182880" y="685800"/>
            <a:ext cx="8274457" cy="4495800"/>
          </a:xfrm>
        </p:spPr>
        <p:txBody>
          <a:bodyPr/>
          <a:lstStyle/>
          <a:p>
            <a:endParaRPr lang="en-US" dirty="0"/>
          </a:p>
          <a:p>
            <a:r>
              <a:rPr lang="en-US" dirty="0"/>
              <a:t>The below projections only include potential tax increases from the sale of school bonds.  Any increases to support operations have not been included.</a:t>
            </a:r>
          </a:p>
          <a:p>
            <a:endParaRPr lang="en-US" dirty="0"/>
          </a:p>
          <a:p>
            <a:r>
              <a:rPr lang="en-US" dirty="0"/>
              <a:t>FY2021 – no impact on tax rate</a:t>
            </a:r>
          </a:p>
          <a:p>
            <a:r>
              <a:rPr lang="en-US" dirty="0"/>
              <a:t>FY2022 – debt increase due to interest charges on BANS is minimal</a:t>
            </a:r>
          </a:p>
          <a:p>
            <a:r>
              <a:rPr lang="en-US" dirty="0"/>
              <a:t>FY2023 – Tax rate increase of around 1.23%</a:t>
            </a:r>
          </a:p>
          <a:p>
            <a:r>
              <a:rPr lang="en-US" dirty="0"/>
              <a:t>FY2024 – Tax rate increase of around 3.47%</a:t>
            </a:r>
          </a:p>
          <a:p>
            <a:endParaRPr lang="en-US" dirty="0"/>
          </a:p>
          <a:p>
            <a:r>
              <a:rPr lang="en-US" dirty="0"/>
              <a:t>FY2023 – the owner of a house worth $400,000 would see a $52 annual increase from bonds</a:t>
            </a:r>
          </a:p>
          <a:p>
            <a:endParaRPr lang="en-US" dirty="0"/>
          </a:p>
          <a:p>
            <a:r>
              <a:rPr lang="en-US" dirty="0"/>
              <a:t>FY2024 – the owner of a house worth $400,000 would see a $148 annual increase from bonds</a:t>
            </a:r>
          </a:p>
          <a:p>
            <a:endParaRPr lang="en-US" dirty="0"/>
          </a:p>
          <a:p>
            <a:endParaRPr lang="en-US" dirty="0"/>
          </a:p>
          <a:p>
            <a:r>
              <a:rPr lang="en-US" dirty="0"/>
              <a:t>Thus total projected impact on $400,000 homeowner from the school projects is $200/year.</a:t>
            </a:r>
          </a:p>
        </p:txBody>
      </p:sp>
    </p:spTree>
    <p:extLst>
      <p:ext uri="{BB962C8B-B14F-4D97-AF65-F5344CB8AC3E}">
        <p14:creationId xmlns:p14="http://schemas.microsoft.com/office/powerpoint/2010/main" val="356518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5"/>
          </p:nvPr>
        </p:nvSpPr>
        <p:spPr/>
        <p:txBody>
          <a:bodyPr/>
          <a:lstStyle/>
          <a:p>
            <a:r>
              <a:rPr lang="en-US" dirty="0"/>
              <a:t>Table of Contents</a:t>
            </a:r>
          </a:p>
        </p:txBody>
      </p:sp>
      <p:sp>
        <p:nvSpPr>
          <p:cNvPr id="5" name="Content Placeholder 4"/>
          <p:cNvSpPr>
            <a:spLocks noGrp="1"/>
          </p:cNvSpPr>
          <p:nvPr>
            <p:ph idx="1"/>
          </p:nvPr>
        </p:nvSpPr>
        <p:spPr>
          <a:xfrm>
            <a:off x="1609725" y="914400"/>
            <a:ext cx="5516880" cy="3810000"/>
          </a:xfrm>
        </p:spPr>
        <p:txBody>
          <a:bodyPr anchor="ctr" anchorCtr="0"/>
          <a:lstStyle/>
          <a:p>
            <a:pPr>
              <a:spcBef>
                <a:spcPts val="600"/>
              </a:spcBef>
              <a:spcAft>
                <a:spcPts val="600"/>
              </a:spcAft>
            </a:pPr>
            <a:r>
              <a:rPr lang="en-US" sz="1600" dirty="0"/>
              <a:t>Debt Issuance</a:t>
            </a:r>
            <a:r>
              <a:rPr lang="en-US" dirty="0"/>
              <a:t> </a:t>
            </a:r>
            <a:r>
              <a:rPr lang="en-US" sz="1600" dirty="0"/>
              <a:t>Process					Tab </a:t>
            </a:r>
            <a:r>
              <a:rPr lang="en-US" dirty="0"/>
              <a:t>A</a:t>
            </a:r>
            <a:endParaRPr lang="en-US" sz="1600" dirty="0"/>
          </a:p>
          <a:p>
            <a:pPr>
              <a:spcBef>
                <a:spcPts val="600"/>
              </a:spcBef>
              <a:spcAft>
                <a:spcPts val="600"/>
              </a:spcAft>
            </a:pPr>
            <a:endParaRPr lang="en-US" dirty="0"/>
          </a:p>
          <a:p>
            <a:r>
              <a:rPr lang="en-US" dirty="0"/>
              <a:t>Types of Bonds						Tab B</a:t>
            </a:r>
          </a:p>
          <a:p>
            <a:pPr>
              <a:spcBef>
                <a:spcPts val="600"/>
              </a:spcBef>
              <a:spcAft>
                <a:spcPts val="600"/>
              </a:spcAft>
            </a:pPr>
            <a:endParaRPr lang="en-US" dirty="0"/>
          </a:p>
          <a:p>
            <a:pPr>
              <a:spcBef>
                <a:spcPts val="600"/>
              </a:spcBef>
              <a:spcAft>
                <a:spcPts val="600"/>
              </a:spcAft>
            </a:pPr>
            <a:r>
              <a:rPr lang="en-US" dirty="0"/>
              <a:t>Municipal Advisor Disclosure 				Tab C</a:t>
            </a:r>
          </a:p>
          <a:p>
            <a:pPr>
              <a:spcBef>
                <a:spcPts val="600"/>
              </a:spcBef>
              <a:spcAft>
                <a:spcPts val="600"/>
              </a:spcAft>
            </a:pPr>
            <a:endParaRPr lang="en-US" dirty="0"/>
          </a:p>
        </p:txBody>
      </p:sp>
      <p:sp>
        <p:nvSpPr>
          <p:cNvPr id="2" name="Slide Number Placeholder 1"/>
          <p:cNvSpPr>
            <a:spLocks noGrp="1"/>
          </p:cNvSpPr>
          <p:nvPr>
            <p:ph type="sldNum" sz="quarter" idx="16"/>
          </p:nvPr>
        </p:nvSpPr>
        <p:spPr/>
        <p:txBody>
          <a:bodyPr/>
          <a:lstStyle/>
          <a:p>
            <a:pPr>
              <a:defRPr/>
            </a:pPr>
            <a:fld id="{6A778C46-885F-4262-824A-4B7F63570494}" type="slidenum">
              <a:rPr lang="en-US" smtClean="0"/>
              <a:pPr>
                <a:defRPr/>
              </a:pPr>
              <a:t>2</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US" dirty="0">
                <a:solidFill>
                  <a:schemeClr val="tx1"/>
                </a:solidFill>
              </a:rPr>
              <a:t>Tab A</a:t>
            </a:r>
          </a:p>
        </p:txBody>
      </p:sp>
      <p:sp>
        <p:nvSpPr>
          <p:cNvPr id="8" name="Text Placeholder 7"/>
          <p:cNvSpPr>
            <a:spLocks noGrp="1"/>
          </p:cNvSpPr>
          <p:nvPr>
            <p:ph type="body" sz="quarter" idx="14"/>
          </p:nvPr>
        </p:nvSpPr>
        <p:spPr/>
        <p:txBody>
          <a:bodyPr/>
          <a:lstStyle/>
          <a:p>
            <a:r>
              <a:rPr lang="en-US" dirty="0"/>
              <a:t>Debt Issuance Process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p:txBody>
          <a:bodyPr/>
          <a:lstStyle/>
          <a:p>
            <a:r>
              <a:rPr lang="en-US" dirty="0"/>
              <a:t>Professionals Involved in the Debt Issuance Process</a:t>
            </a:r>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4</a:t>
            </a:fld>
            <a:endParaRPr lang="en-US" dirty="0"/>
          </a:p>
        </p:txBody>
      </p:sp>
      <p:sp>
        <p:nvSpPr>
          <p:cNvPr id="7" name="Content Placeholder 5"/>
          <p:cNvSpPr txBox="1">
            <a:spLocks/>
          </p:cNvSpPr>
          <p:nvPr/>
        </p:nvSpPr>
        <p:spPr>
          <a:xfrm>
            <a:off x="283020" y="794606"/>
            <a:ext cx="1992102" cy="479000"/>
          </a:xfrm>
          <a:prstGeom prst="rect">
            <a:avLst/>
          </a:prstGeom>
          <a:solidFill>
            <a:schemeClr val="tx2"/>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Financial/Municipal Advisor</a:t>
            </a:r>
          </a:p>
        </p:txBody>
      </p:sp>
      <p:graphicFrame>
        <p:nvGraphicFramePr>
          <p:cNvPr id="8" name="Content Placeholder 2"/>
          <p:cNvGraphicFramePr>
            <a:graphicFrameLocks noGrp="1"/>
          </p:cNvGraphicFramePr>
          <p:nvPr>
            <p:ph sz="quarter" idx="19"/>
            <p:extLst>
              <p:ext uri="{D42A27DB-BD31-4B8C-83A1-F6EECF244321}">
                <p14:modId xmlns:p14="http://schemas.microsoft.com/office/powerpoint/2010/main" val="3399783825"/>
              </p:ext>
            </p:extLst>
          </p:nvPr>
        </p:nvGraphicFramePr>
        <p:xfrm>
          <a:off x="283246" y="1317381"/>
          <a:ext cx="1991864" cy="1661160"/>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560868">
                <a:tc>
                  <a:txBody>
                    <a:bodyPr/>
                    <a:lstStyle/>
                    <a:p>
                      <a:pPr marL="171450" indent="-171450">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Advises the issuer on all matters regarding bond issuance</a:t>
                      </a:r>
                    </a:p>
                    <a:p>
                      <a:pPr marL="171450" indent="-171450">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Issuer’s representative in and to the bond market</a:t>
                      </a:r>
                    </a:p>
                    <a:p>
                      <a:pPr marL="171450" indent="-171450">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Fiduciary duty to the issuer</a:t>
                      </a:r>
                    </a:p>
                    <a:p>
                      <a:pPr marL="0" indent="0">
                        <a:spcAft>
                          <a:spcPts val="600"/>
                        </a:spcAft>
                        <a:buFontTx/>
                        <a:buNone/>
                      </a:pPr>
                      <a:endParaRPr lang="en-US" sz="1100" b="0" baseline="0" dirty="0">
                        <a:solidFill>
                          <a:schemeClr val="tx1"/>
                        </a:solidFill>
                        <a:latin typeface="Arial Narrow" panose="020B0606020202030204" pitchFamily="34" charset="0"/>
                      </a:endParaRPr>
                    </a:p>
                  </a:txBody>
                  <a:tcPr>
                    <a:solidFill>
                      <a:schemeClr val="tx2">
                        <a:lumMod val="20000"/>
                        <a:lumOff val="80000"/>
                      </a:schemeClr>
                    </a:solidFill>
                  </a:tcPr>
                </a:tc>
                <a:extLst>
                  <a:ext uri="{0D108BD9-81ED-4DB2-BD59-A6C34878D82A}">
                    <a16:rowId xmlns:a16="http://schemas.microsoft.com/office/drawing/2014/main" val="10000"/>
                  </a:ext>
                </a:extLst>
              </a:tr>
            </a:tbl>
          </a:graphicData>
        </a:graphic>
      </p:graphicFrame>
      <p:sp>
        <p:nvSpPr>
          <p:cNvPr id="11" name="Content Placeholder 5"/>
          <p:cNvSpPr txBox="1">
            <a:spLocks/>
          </p:cNvSpPr>
          <p:nvPr/>
        </p:nvSpPr>
        <p:spPr>
          <a:xfrm>
            <a:off x="2380453" y="794606"/>
            <a:ext cx="1992102" cy="479000"/>
          </a:xfrm>
          <a:prstGeom prst="rect">
            <a:avLst/>
          </a:prstGeom>
          <a:solidFill>
            <a:schemeClr val="accent3">
              <a:lumMod val="50000"/>
            </a:schemeClr>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Bond Counsel</a:t>
            </a:r>
          </a:p>
        </p:txBody>
      </p:sp>
      <p:graphicFrame>
        <p:nvGraphicFramePr>
          <p:cNvPr id="12" name="Content Placeholder 2"/>
          <p:cNvGraphicFramePr>
            <a:graphicFrameLocks/>
          </p:cNvGraphicFramePr>
          <p:nvPr>
            <p:extLst>
              <p:ext uri="{D42A27DB-BD31-4B8C-83A1-F6EECF244321}">
                <p14:modId xmlns:p14="http://schemas.microsoft.com/office/powerpoint/2010/main" val="384030964"/>
              </p:ext>
            </p:extLst>
          </p:nvPr>
        </p:nvGraphicFramePr>
        <p:xfrm>
          <a:off x="2386416" y="1317381"/>
          <a:ext cx="1991864" cy="1920240"/>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018308">
                <a:tc>
                  <a:txBody>
                    <a:bodyPr/>
                    <a:lstStyle/>
                    <a:p>
                      <a:pPr marL="119063" indent="-119063">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Counsel retained by the issuer to give legal</a:t>
                      </a:r>
                      <a:r>
                        <a:rPr lang="en-US" sz="1100" b="0" baseline="0" dirty="0">
                          <a:solidFill>
                            <a:schemeClr val="tx1"/>
                          </a:solidFill>
                          <a:latin typeface="Arial Narrow" panose="020B0606020202030204" pitchFamily="34" charset="0"/>
                        </a:rPr>
                        <a:t> opinions that the issuer is authorized to issue the bonds</a:t>
                      </a:r>
                    </a:p>
                    <a:p>
                      <a:pPr marL="119063" indent="-119063">
                        <a:spcAft>
                          <a:spcPts val="600"/>
                        </a:spcAft>
                        <a:buFont typeface="Wingdings" panose="05000000000000000000" pitchFamily="2" charset="2"/>
                        <a:buChar char="§"/>
                      </a:pPr>
                      <a:r>
                        <a:rPr lang="en-US" sz="1100" b="0" baseline="0" dirty="0">
                          <a:solidFill>
                            <a:schemeClr val="tx1"/>
                          </a:solidFill>
                          <a:latin typeface="Arial Narrow" panose="020B0606020202030204" pitchFamily="34" charset="0"/>
                        </a:rPr>
                        <a:t>Provides legal opinion on the tax status of the bonds</a:t>
                      </a:r>
                    </a:p>
                    <a:p>
                      <a:pPr marL="119063" indent="-119063">
                        <a:spcAft>
                          <a:spcPts val="600"/>
                        </a:spcAft>
                        <a:buFont typeface="Wingdings" panose="05000000000000000000" pitchFamily="2" charset="2"/>
                        <a:buChar char="§"/>
                      </a:pPr>
                      <a:r>
                        <a:rPr lang="en-US" sz="1100" b="0" baseline="0" dirty="0">
                          <a:solidFill>
                            <a:schemeClr val="tx1"/>
                          </a:solidFill>
                          <a:latin typeface="Arial Narrow" panose="020B0606020202030204" pitchFamily="34" charset="0"/>
                        </a:rPr>
                        <a:t>Prepares bond documents with input from financing team</a:t>
                      </a:r>
                      <a:endParaRPr lang="en-US" sz="1100" b="0" dirty="0">
                        <a:solidFill>
                          <a:schemeClr val="tx1"/>
                        </a:solidFill>
                        <a:latin typeface="Arial Narrow" panose="020B0606020202030204" pitchFamily="34" charset="0"/>
                      </a:endParaRPr>
                    </a:p>
                  </a:txBody>
                  <a:tcPr>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13" name="Content Placeholder 5"/>
          <p:cNvSpPr txBox="1">
            <a:spLocks/>
          </p:cNvSpPr>
          <p:nvPr/>
        </p:nvSpPr>
        <p:spPr>
          <a:xfrm>
            <a:off x="4506776" y="802462"/>
            <a:ext cx="1992102" cy="479000"/>
          </a:xfrm>
          <a:prstGeom prst="rect">
            <a:avLst/>
          </a:prstGeom>
          <a:solidFill>
            <a:schemeClr val="accent5">
              <a:lumMod val="50000"/>
            </a:schemeClr>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Underwriters</a:t>
            </a:r>
          </a:p>
        </p:txBody>
      </p:sp>
      <p:graphicFrame>
        <p:nvGraphicFramePr>
          <p:cNvPr id="17" name="Content Placeholder 2"/>
          <p:cNvGraphicFramePr>
            <a:graphicFrameLocks/>
          </p:cNvGraphicFramePr>
          <p:nvPr>
            <p:extLst>
              <p:ext uri="{D42A27DB-BD31-4B8C-83A1-F6EECF244321}">
                <p14:modId xmlns:p14="http://schemas.microsoft.com/office/powerpoint/2010/main" val="1387650833"/>
              </p:ext>
            </p:extLst>
          </p:nvPr>
        </p:nvGraphicFramePr>
        <p:xfrm>
          <a:off x="4507002" y="1317381"/>
          <a:ext cx="1991864" cy="1844040"/>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557432">
                <a:tc>
                  <a:txBody>
                    <a:bodyPr/>
                    <a:lstStyle/>
                    <a:p>
                      <a:pPr marL="119063" marR="0" indent="-119063"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100" b="0" dirty="0">
                          <a:solidFill>
                            <a:schemeClr val="tx1"/>
                          </a:solidFill>
                          <a:latin typeface="Arial Narrow" panose="020B0606020202030204" pitchFamily="34" charset="0"/>
                        </a:rPr>
                        <a:t>Securities dealer which purchases municipal</a:t>
                      </a:r>
                      <a:r>
                        <a:rPr lang="en-US" sz="1100" b="0" baseline="0" dirty="0">
                          <a:solidFill>
                            <a:schemeClr val="tx1"/>
                          </a:solidFill>
                          <a:latin typeface="Arial Narrow" panose="020B0606020202030204" pitchFamily="34" charset="0"/>
                        </a:rPr>
                        <a:t> securities for resale; either by competitive or negotiated sale, and may purchase the securities in a group with other underwriters (an underwriting syndicate) </a:t>
                      </a:r>
                      <a:endParaRPr lang="en-US" sz="1100" b="0" dirty="0">
                        <a:solidFill>
                          <a:schemeClr val="tx1"/>
                        </a:solidFill>
                        <a:latin typeface="Arial Narrow" panose="020B0606020202030204" pitchFamily="34" charset="0"/>
                      </a:endParaRPr>
                    </a:p>
                    <a:p>
                      <a:pPr marL="119063" indent="-119063">
                        <a:spcAft>
                          <a:spcPts val="600"/>
                        </a:spcAft>
                        <a:buFont typeface="Wingdings" panose="05000000000000000000" pitchFamily="2" charset="2"/>
                        <a:buChar char="§"/>
                      </a:pPr>
                      <a:endParaRPr lang="en-US" sz="1100" b="0" baseline="0" dirty="0">
                        <a:solidFill>
                          <a:schemeClr val="tx1"/>
                        </a:solidFill>
                        <a:latin typeface="Arial Narrow" panose="020B0606020202030204" pitchFamily="34" charset="0"/>
                      </a:endParaRPr>
                    </a:p>
                  </a:txBody>
                  <a:tcPr>
                    <a:solidFill>
                      <a:schemeClr val="accent5">
                        <a:lumMod val="20000"/>
                        <a:lumOff val="80000"/>
                      </a:schemeClr>
                    </a:solidFill>
                  </a:tcPr>
                </a:tc>
                <a:extLst>
                  <a:ext uri="{0D108BD9-81ED-4DB2-BD59-A6C34878D82A}">
                    <a16:rowId xmlns:a16="http://schemas.microsoft.com/office/drawing/2014/main" val="10000"/>
                  </a:ext>
                </a:extLst>
              </a:tr>
            </a:tbl>
          </a:graphicData>
        </a:graphic>
      </p:graphicFrame>
      <p:sp>
        <p:nvSpPr>
          <p:cNvPr id="18" name="Content Placeholder 5"/>
          <p:cNvSpPr txBox="1">
            <a:spLocks/>
          </p:cNvSpPr>
          <p:nvPr/>
        </p:nvSpPr>
        <p:spPr>
          <a:xfrm>
            <a:off x="6618644" y="794606"/>
            <a:ext cx="1992102" cy="479000"/>
          </a:xfrm>
          <a:prstGeom prst="rect">
            <a:avLst/>
          </a:prstGeom>
          <a:solidFill>
            <a:srgbClr val="575941"/>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Underwriter’s Counsel /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Disclosure Counsel*</a:t>
            </a:r>
          </a:p>
        </p:txBody>
      </p:sp>
      <p:graphicFrame>
        <p:nvGraphicFramePr>
          <p:cNvPr id="19" name="Content Placeholder 2"/>
          <p:cNvGraphicFramePr>
            <a:graphicFrameLocks/>
          </p:cNvGraphicFramePr>
          <p:nvPr>
            <p:extLst>
              <p:ext uri="{D42A27DB-BD31-4B8C-83A1-F6EECF244321}">
                <p14:modId xmlns:p14="http://schemas.microsoft.com/office/powerpoint/2010/main" val="2241963605"/>
              </p:ext>
            </p:extLst>
          </p:nvPr>
        </p:nvGraphicFramePr>
        <p:xfrm>
          <a:off x="6632146" y="1310049"/>
          <a:ext cx="1991864" cy="2011680"/>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564764">
                <a:tc>
                  <a:txBody>
                    <a:bodyPr/>
                    <a:lstStyle/>
                    <a:p>
                      <a:pPr marL="119063" indent="-119063">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Underwriter’s Counsel represents the underwriter(s) and reviews </a:t>
                      </a:r>
                      <a:r>
                        <a:rPr lang="en-US" sz="1100" b="0" baseline="0" dirty="0">
                          <a:solidFill>
                            <a:schemeClr val="tx1"/>
                          </a:solidFill>
                          <a:latin typeface="Arial Narrow" panose="020B0606020202030204" pitchFamily="34" charset="0"/>
                        </a:rPr>
                        <a:t>disclosure in the offering documents</a:t>
                      </a:r>
                    </a:p>
                    <a:p>
                      <a:pPr marL="119063" indent="-119063">
                        <a:spcAft>
                          <a:spcPts val="600"/>
                        </a:spcAft>
                        <a:buFont typeface="Wingdings" panose="05000000000000000000" pitchFamily="2" charset="2"/>
                        <a:buChar char="§"/>
                      </a:pPr>
                      <a:r>
                        <a:rPr lang="en-US" sz="1100" b="0" baseline="0" dirty="0">
                          <a:solidFill>
                            <a:schemeClr val="tx1"/>
                          </a:solidFill>
                          <a:latin typeface="Arial Narrow" panose="020B0606020202030204" pitchFamily="34" charset="0"/>
                        </a:rPr>
                        <a:t>Disclosure Counsel conducts independent due diligence to ensure complete and accurate disclosure in offering documents</a:t>
                      </a:r>
                    </a:p>
                  </a:txBody>
                  <a:tcPr>
                    <a:solidFill>
                      <a:srgbClr val="C3C5AF"/>
                    </a:solidFill>
                  </a:tcPr>
                </a:tc>
                <a:extLst>
                  <a:ext uri="{0D108BD9-81ED-4DB2-BD59-A6C34878D82A}">
                    <a16:rowId xmlns:a16="http://schemas.microsoft.com/office/drawing/2014/main" val="10000"/>
                  </a:ext>
                </a:extLst>
              </a:tr>
            </a:tbl>
          </a:graphicData>
        </a:graphic>
      </p:graphicFrame>
      <p:sp>
        <p:nvSpPr>
          <p:cNvPr id="20" name="Content Placeholder 5"/>
          <p:cNvSpPr txBox="1">
            <a:spLocks/>
          </p:cNvSpPr>
          <p:nvPr/>
        </p:nvSpPr>
        <p:spPr>
          <a:xfrm>
            <a:off x="283020" y="2922024"/>
            <a:ext cx="1992102" cy="479000"/>
          </a:xfrm>
          <a:prstGeom prst="rect">
            <a:avLst/>
          </a:prstGeom>
          <a:solidFill>
            <a:srgbClr val="447658"/>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Trustee / Escrow Agent*</a:t>
            </a:r>
          </a:p>
        </p:txBody>
      </p:sp>
      <p:graphicFrame>
        <p:nvGraphicFramePr>
          <p:cNvPr id="21" name="Content Placeholder 2"/>
          <p:cNvGraphicFramePr>
            <a:graphicFrameLocks/>
          </p:cNvGraphicFramePr>
          <p:nvPr>
            <p:extLst>
              <p:ext uri="{D42A27DB-BD31-4B8C-83A1-F6EECF244321}">
                <p14:modId xmlns:p14="http://schemas.microsoft.com/office/powerpoint/2010/main" val="3064765936"/>
              </p:ext>
            </p:extLst>
          </p:nvPr>
        </p:nvGraphicFramePr>
        <p:xfrm>
          <a:off x="283246" y="3444799"/>
          <a:ext cx="1991864" cy="2179320"/>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942287">
                <a:tc>
                  <a:txBody>
                    <a:bodyPr/>
                    <a:lstStyle/>
                    <a:p>
                      <a:pPr marL="119063" indent="-119063">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Financial institution</a:t>
                      </a:r>
                      <a:r>
                        <a:rPr lang="en-US" sz="1100" b="0" baseline="0" dirty="0">
                          <a:solidFill>
                            <a:schemeClr val="tx1"/>
                          </a:solidFill>
                          <a:latin typeface="Arial Narrow" panose="020B0606020202030204" pitchFamily="34" charset="0"/>
                        </a:rPr>
                        <a:t> with trust powers that acts in a fiduciary capacity to facilitate the collection, escrow,  and distribution of funds for the benefit of the bondholder(s)</a:t>
                      </a:r>
                    </a:p>
                    <a:p>
                      <a:pPr marL="119063" indent="-119063">
                        <a:spcAft>
                          <a:spcPts val="600"/>
                        </a:spcAft>
                        <a:buFont typeface="Wingdings" panose="05000000000000000000" pitchFamily="2" charset="2"/>
                        <a:buChar char="§"/>
                      </a:pPr>
                      <a:r>
                        <a:rPr lang="en-US" sz="1100" b="0" baseline="0" dirty="0">
                          <a:solidFill>
                            <a:schemeClr val="tx1"/>
                          </a:solidFill>
                          <a:latin typeface="Arial Narrow" panose="020B0606020202030204" pitchFamily="34" charset="0"/>
                        </a:rPr>
                        <a:t>Escrow Agent holds bond proceeds in an escrow and distributes funds as described in the bond documents</a:t>
                      </a:r>
                    </a:p>
                  </a:txBody>
                  <a:tcPr>
                    <a:solidFill>
                      <a:srgbClr val="CAE0D3"/>
                    </a:solidFill>
                  </a:tcPr>
                </a:tc>
                <a:extLst>
                  <a:ext uri="{0D108BD9-81ED-4DB2-BD59-A6C34878D82A}">
                    <a16:rowId xmlns:a16="http://schemas.microsoft.com/office/drawing/2014/main" val="10000"/>
                  </a:ext>
                </a:extLst>
              </a:tr>
            </a:tbl>
          </a:graphicData>
        </a:graphic>
      </p:graphicFrame>
      <p:sp>
        <p:nvSpPr>
          <p:cNvPr id="22" name="Content Placeholder 5"/>
          <p:cNvSpPr txBox="1">
            <a:spLocks/>
          </p:cNvSpPr>
          <p:nvPr/>
        </p:nvSpPr>
        <p:spPr>
          <a:xfrm>
            <a:off x="2394896" y="2928258"/>
            <a:ext cx="1992102" cy="479000"/>
          </a:xfrm>
          <a:prstGeom prst="rect">
            <a:avLst/>
          </a:prstGeom>
          <a:solidFill>
            <a:schemeClr val="bg1">
              <a:lumMod val="50000"/>
            </a:schemeClr>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Paying Agent</a:t>
            </a:r>
          </a:p>
        </p:txBody>
      </p:sp>
      <p:graphicFrame>
        <p:nvGraphicFramePr>
          <p:cNvPr id="23" name="Content Placeholder 2"/>
          <p:cNvGraphicFramePr>
            <a:graphicFrameLocks/>
          </p:cNvGraphicFramePr>
          <p:nvPr>
            <p:extLst>
              <p:ext uri="{D42A27DB-BD31-4B8C-83A1-F6EECF244321}">
                <p14:modId xmlns:p14="http://schemas.microsoft.com/office/powerpoint/2010/main" val="4217499649"/>
              </p:ext>
            </p:extLst>
          </p:nvPr>
        </p:nvGraphicFramePr>
        <p:xfrm>
          <a:off x="2395122" y="3451033"/>
          <a:ext cx="1991864" cy="1942287"/>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942287">
                <a:tc>
                  <a:txBody>
                    <a:bodyPr/>
                    <a:lstStyle/>
                    <a:p>
                      <a:pPr marL="119063" indent="-119063">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A financial institution</a:t>
                      </a:r>
                      <a:r>
                        <a:rPr lang="en-US" sz="1100" b="0" baseline="0" dirty="0">
                          <a:solidFill>
                            <a:schemeClr val="tx1"/>
                          </a:solidFill>
                          <a:latin typeface="Arial Narrow" panose="020B0606020202030204" pitchFamily="34" charset="0"/>
                        </a:rPr>
                        <a:t> that tracks ownership of the securities and coordinates the process of debt service payments from the debt issuer to the bond/note holder</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sp>
        <p:nvSpPr>
          <p:cNvPr id="24" name="Content Placeholder 5"/>
          <p:cNvSpPr txBox="1">
            <a:spLocks/>
          </p:cNvSpPr>
          <p:nvPr/>
        </p:nvSpPr>
        <p:spPr>
          <a:xfrm>
            <a:off x="4506776" y="2928258"/>
            <a:ext cx="1992102" cy="479000"/>
          </a:xfrm>
          <a:prstGeom prst="rect">
            <a:avLst/>
          </a:prstGeom>
          <a:solidFill>
            <a:srgbClr val="D5EB03"/>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latin typeface="Arial" panose="020B0604020202020204" pitchFamily="34" charset="0"/>
                <a:cs typeface="Arial" panose="020B0604020202020204" pitchFamily="34" charset="0"/>
              </a:rPr>
              <a:t>Rating Agencies*</a:t>
            </a:r>
          </a:p>
        </p:txBody>
      </p:sp>
      <p:graphicFrame>
        <p:nvGraphicFramePr>
          <p:cNvPr id="25" name="Content Placeholder 2"/>
          <p:cNvGraphicFramePr>
            <a:graphicFrameLocks/>
          </p:cNvGraphicFramePr>
          <p:nvPr>
            <p:extLst>
              <p:ext uri="{D42A27DB-BD31-4B8C-83A1-F6EECF244321}">
                <p14:modId xmlns:p14="http://schemas.microsoft.com/office/powerpoint/2010/main" val="1349620497"/>
              </p:ext>
            </p:extLst>
          </p:nvPr>
        </p:nvGraphicFramePr>
        <p:xfrm>
          <a:off x="4507002" y="3451033"/>
          <a:ext cx="1991864" cy="1937396"/>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937396">
                <a:tc>
                  <a:txBody>
                    <a:bodyPr/>
                    <a:lstStyle/>
                    <a:p>
                      <a:pPr marL="119063" marR="0" indent="-119063"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100" b="0" dirty="0">
                          <a:solidFill>
                            <a:schemeClr val="tx1"/>
                          </a:solidFill>
                          <a:latin typeface="Arial Narrow" panose="020B0606020202030204" pitchFamily="34" charset="0"/>
                        </a:rPr>
                        <a:t>Rating Agencies evaluate</a:t>
                      </a:r>
                      <a:r>
                        <a:rPr lang="en-US" sz="1100" b="0" baseline="0" dirty="0">
                          <a:solidFill>
                            <a:schemeClr val="tx1"/>
                          </a:solidFill>
                          <a:latin typeface="Arial Narrow" panose="020B0606020202030204" pitchFamily="34" charset="0"/>
                        </a:rPr>
                        <a:t> the credit quality of a debt instrument and assign credit (bond) ratings</a:t>
                      </a:r>
                    </a:p>
                    <a:p>
                      <a:pPr marL="119063" indent="-119063">
                        <a:spcAft>
                          <a:spcPts val="600"/>
                        </a:spcAft>
                        <a:buFont typeface="Wingdings" panose="05000000000000000000" pitchFamily="2" charset="2"/>
                        <a:buChar char="§"/>
                      </a:pPr>
                      <a:endParaRPr lang="en-US" sz="1100" b="0" dirty="0">
                        <a:solidFill>
                          <a:schemeClr val="tx1"/>
                        </a:solidFill>
                        <a:latin typeface="Arial Narrow" panose="020B0606020202030204" pitchFamily="34" charset="0"/>
                      </a:endParaRPr>
                    </a:p>
                  </a:txBody>
                  <a:tcPr>
                    <a:solidFill>
                      <a:srgbClr val="F4FE94"/>
                    </a:solidFill>
                  </a:tcPr>
                </a:tc>
                <a:extLst>
                  <a:ext uri="{0D108BD9-81ED-4DB2-BD59-A6C34878D82A}">
                    <a16:rowId xmlns:a16="http://schemas.microsoft.com/office/drawing/2014/main" val="10000"/>
                  </a:ext>
                </a:extLst>
              </a:tr>
            </a:tbl>
          </a:graphicData>
        </a:graphic>
      </p:graphicFrame>
      <p:sp>
        <p:nvSpPr>
          <p:cNvPr id="26" name="Content Placeholder 5"/>
          <p:cNvSpPr txBox="1">
            <a:spLocks/>
          </p:cNvSpPr>
          <p:nvPr/>
        </p:nvSpPr>
        <p:spPr>
          <a:xfrm>
            <a:off x="6618656" y="2928258"/>
            <a:ext cx="1992102" cy="479000"/>
          </a:xfrm>
          <a:prstGeom prst="rect">
            <a:avLst/>
          </a:prstGeom>
          <a:solidFill>
            <a:schemeClr val="accent1"/>
          </a:solidFill>
          <a:ln>
            <a:solidFill>
              <a:schemeClr val="accent5">
                <a:lumMod val="75000"/>
              </a:schemeClr>
            </a:solidFill>
          </a:ln>
        </p:spPr>
        <p:txBody>
          <a:bodyPr anchor="b"/>
          <a:lstStyle>
            <a:lvl1pPr marL="342900" indent="-342900" algn="l" defTabSz="457200" rtl="0" eaLnBrk="0" fontAlgn="base" hangingPunct="0">
              <a:lnSpc>
                <a:spcPct val="130000"/>
              </a:lnSpc>
              <a:spcBef>
                <a:spcPts val="0"/>
              </a:spcBef>
              <a:spcAft>
                <a:spcPct val="0"/>
              </a:spcAft>
              <a:buFont typeface="Wingdings" pitchFamily="2" charset="2"/>
              <a:buChar char="§"/>
              <a:defRPr sz="1400" kern="1200">
                <a:solidFill>
                  <a:schemeClr val="tx1"/>
                </a:solidFill>
                <a:latin typeface="+mj-lt"/>
                <a:ea typeface="+mn-ea"/>
                <a:cs typeface="+mn-cs"/>
              </a:defRPr>
            </a:lvl1pPr>
            <a:lvl2pPr marL="742950" indent="-285750" algn="l" defTabSz="457200" rtl="0" eaLnBrk="0" fontAlgn="base" hangingPunct="0">
              <a:lnSpc>
                <a:spcPct val="130000"/>
              </a:lnSpc>
              <a:spcBef>
                <a:spcPts val="0"/>
              </a:spcBef>
              <a:spcAft>
                <a:spcPct val="0"/>
              </a:spcAft>
              <a:buFont typeface="Arial" pitchFamily="34" charset="0"/>
              <a:buChar char="–"/>
              <a:defRPr sz="1400" kern="1200">
                <a:solidFill>
                  <a:schemeClr val="tx1"/>
                </a:solidFill>
                <a:latin typeface="+mj-lt"/>
                <a:ea typeface="+mn-ea"/>
                <a:cs typeface="+mn-cs"/>
              </a:defRPr>
            </a:lvl2pPr>
            <a:lvl3pPr marL="1143000" indent="-228600" algn="l" defTabSz="457200" rtl="0" eaLnBrk="0" fontAlgn="base" hangingPunct="0">
              <a:lnSpc>
                <a:spcPct val="130000"/>
              </a:lnSpc>
              <a:spcBef>
                <a:spcPts val="0"/>
              </a:spcBef>
              <a:spcAft>
                <a:spcPct val="0"/>
              </a:spcAft>
              <a:buFont typeface="Courier New" pitchFamily="49" charset="0"/>
              <a:buChar char="o"/>
              <a:defRPr sz="1400" kern="1200">
                <a:solidFill>
                  <a:schemeClr val="tx1"/>
                </a:solidFill>
                <a:latin typeface="+mj-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solidFill>
                  <a:schemeClr val="bg1"/>
                </a:solidFill>
                <a:latin typeface="Arial" panose="020B0604020202020204" pitchFamily="34" charset="0"/>
                <a:cs typeface="Arial" panose="020B0604020202020204" pitchFamily="34" charset="0"/>
              </a:rPr>
              <a:t>Bond Insurance* /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Credit Enhancement*</a:t>
            </a:r>
          </a:p>
        </p:txBody>
      </p:sp>
      <p:graphicFrame>
        <p:nvGraphicFramePr>
          <p:cNvPr id="27" name="Content Placeholder 2"/>
          <p:cNvGraphicFramePr>
            <a:graphicFrameLocks/>
          </p:cNvGraphicFramePr>
          <p:nvPr>
            <p:extLst>
              <p:ext uri="{D42A27DB-BD31-4B8C-83A1-F6EECF244321}">
                <p14:modId xmlns:p14="http://schemas.microsoft.com/office/powerpoint/2010/main" val="536045392"/>
              </p:ext>
            </p:extLst>
          </p:nvPr>
        </p:nvGraphicFramePr>
        <p:xfrm>
          <a:off x="6618882" y="3451033"/>
          <a:ext cx="1991864" cy="2179320"/>
        </p:xfrm>
        <a:graphic>
          <a:graphicData uri="http://schemas.openxmlformats.org/drawingml/2006/table">
            <a:tbl>
              <a:tblPr firstRow="1" bandRow="1">
                <a:tableStyleId>{5A111915-BE36-4E01-A7E5-04B1672EAD32}</a:tableStyleId>
              </a:tblPr>
              <a:tblGrid>
                <a:gridCol w="1991864">
                  <a:extLst>
                    <a:ext uri="{9D8B030D-6E8A-4147-A177-3AD203B41FA5}">
                      <a16:colId xmlns:a16="http://schemas.microsoft.com/office/drawing/2014/main" val="20000"/>
                    </a:ext>
                  </a:extLst>
                </a:gridCol>
              </a:tblGrid>
              <a:tr h="1938621">
                <a:tc>
                  <a:txBody>
                    <a:bodyPr/>
                    <a:lstStyle/>
                    <a:p>
                      <a:pPr marL="119063" indent="-119063">
                        <a:spcAft>
                          <a:spcPts val="600"/>
                        </a:spcAft>
                        <a:buFont typeface="Wingdings" panose="05000000000000000000" pitchFamily="2" charset="2"/>
                        <a:buChar char="§"/>
                      </a:pPr>
                      <a:r>
                        <a:rPr lang="en-US" sz="1100" b="0" dirty="0">
                          <a:solidFill>
                            <a:schemeClr val="tx1"/>
                          </a:solidFill>
                          <a:latin typeface="Arial Narrow" panose="020B0606020202030204" pitchFamily="34" charset="0"/>
                        </a:rPr>
                        <a:t>Organizations such as banks and insurance companies that lend their higher credit quality for a fee and guarantee debt service payments to the bondholders</a:t>
                      </a:r>
                      <a:r>
                        <a:rPr lang="en-US" sz="1100" b="0" baseline="0" dirty="0">
                          <a:solidFill>
                            <a:schemeClr val="tx1"/>
                          </a:solidFill>
                          <a:latin typeface="Arial Narrow" panose="020B0606020202030204" pitchFamily="34" charset="0"/>
                        </a:rPr>
                        <a:t> </a:t>
                      </a:r>
                    </a:p>
                    <a:p>
                      <a:pPr marL="119063" indent="-119063">
                        <a:spcAft>
                          <a:spcPts val="600"/>
                        </a:spcAft>
                        <a:buFont typeface="Wingdings" panose="05000000000000000000" pitchFamily="2" charset="2"/>
                        <a:buChar char="§"/>
                      </a:pPr>
                      <a:r>
                        <a:rPr lang="en-US" sz="1100" b="0" baseline="0" dirty="0">
                          <a:solidFill>
                            <a:schemeClr val="tx1"/>
                          </a:solidFill>
                          <a:latin typeface="Arial Narrow" panose="020B0606020202030204" pitchFamily="34" charset="0"/>
                        </a:rPr>
                        <a:t>As a result of Newport’s “AA+” rating, bond insurance is currently not considered when the City sells bonds</a:t>
                      </a:r>
                      <a:endParaRPr lang="en-US" sz="1100" b="0" dirty="0">
                        <a:solidFill>
                          <a:schemeClr val="tx1"/>
                        </a:solidFill>
                        <a:latin typeface="Arial Narrow" panose="020B0606020202030204" pitchFamily="34" charset="0"/>
                      </a:endParaRPr>
                    </a:p>
                  </a:txBody>
                  <a:tcPr>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
        <p:nvSpPr>
          <p:cNvPr id="28" name="TextBox 27"/>
          <p:cNvSpPr txBox="1"/>
          <p:nvPr/>
        </p:nvSpPr>
        <p:spPr>
          <a:xfrm>
            <a:off x="409073" y="6150429"/>
            <a:ext cx="2508298" cy="214276"/>
          </a:xfrm>
          <a:prstGeom prst="rect">
            <a:avLst/>
          </a:prstGeom>
        </p:spPr>
        <p:txBody>
          <a:bodyPr vert="horz" wrap="none" lIns="91440" tIns="45720" rIns="91440" bIns="45720" rtlCol="0" anchor="ctr">
            <a:noAutofit/>
          </a:bodyPr>
          <a:lstStyle/>
          <a:p>
            <a:pPr marL="0" marR="0" indent="0" defTabSz="457200" rtl="0" eaLnBrk="1" fontAlgn="auto" latinLnBrk="0" hangingPunct="1">
              <a:lnSpc>
                <a:spcPct val="100000"/>
              </a:lnSpc>
              <a:spcBef>
                <a:spcPct val="0"/>
              </a:spcBef>
              <a:spcAft>
                <a:spcPts val="0"/>
              </a:spcAft>
              <a:buClrTx/>
              <a:buSzTx/>
              <a:buFontTx/>
              <a:buNone/>
              <a:tabLst/>
            </a:pPr>
            <a:r>
              <a:rPr kumimoji="0" lang="en-US" sz="800" b="0" i="0" u="none" strike="noStrike" kern="1200" cap="none" spc="0" normalizeH="0" baseline="0" noProof="0" dirty="0">
                <a:ln>
                  <a:noFill/>
                </a:ln>
                <a:effectLst/>
                <a:uLnTx/>
                <a:uFillTx/>
                <a:latin typeface="Arial" panose="020B0604020202020204" pitchFamily="34" charset="0"/>
                <a:ea typeface="+mj-ea"/>
              </a:rPr>
              <a:t>* When Applicable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p:txBody>
          <a:bodyPr/>
          <a:lstStyle/>
          <a:p>
            <a:r>
              <a:rPr lang="en-US" dirty="0"/>
              <a:t>Issuer – City of Newport</a:t>
            </a:r>
          </a:p>
          <a:p>
            <a:endParaRPr lang="en-US" dirty="0"/>
          </a:p>
          <a:p>
            <a:r>
              <a:rPr lang="en-US" dirty="0"/>
              <a:t>Financial Advisor – Hilltop Securities Inc.</a:t>
            </a:r>
          </a:p>
          <a:p>
            <a:endParaRPr lang="en-US" dirty="0"/>
          </a:p>
          <a:p>
            <a:r>
              <a:rPr lang="en-US" dirty="0"/>
              <a:t>Bond Counsel – Locke Lord</a:t>
            </a:r>
          </a:p>
          <a:p>
            <a:pPr marL="0" indent="0">
              <a:buNone/>
            </a:pPr>
            <a:endParaRPr lang="en-US" dirty="0"/>
          </a:p>
          <a:p>
            <a:r>
              <a:rPr lang="en-US" dirty="0"/>
              <a:t>Underwriters – Competitively bid by RFP</a:t>
            </a:r>
          </a:p>
          <a:p>
            <a:endParaRPr lang="en-US" dirty="0"/>
          </a:p>
          <a:p>
            <a:r>
              <a:rPr lang="en-US" dirty="0"/>
              <a:t>Paying Agent – Competitively bid by RFP</a:t>
            </a:r>
          </a:p>
          <a:p>
            <a:endParaRPr lang="en-US" dirty="0"/>
          </a:p>
          <a:p>
            <a:r>
              <a:rPr lang="en-US" dirty="0"/>
              <a:t>Credit Rating Agency – S&amp;P Global Ratings</a:t>
            </a:r>
          </a:p>
        </p:txBody>
      </p:sp>
      <p:sp>
        <p:nvSpPr>
          <p:cNvPr id="3" name="Text Placeholder 2"/>
          <p:cNvSpPr>
            <a:spLocks noGrp="1"/>
          </p:cNvSpPr>
          <p:nvPr>
            <p:ph type="body" sz="quarter" idx="16"/>
          </p:nvPr>
        </p:nvSpPr>
        <p:spPr/>
        <p:txBody>
          <a:bodyPr/>
          <a:lstStyle/>
          <a:p>
            <a:r>
              <a:rPr lang="en-US" dirty="0"/>
              <a:t>Professionals Involved in the City’s Debt Issuance Process</a:t>
            </a:r>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5</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24"/>
          </p:nvPr>
        </p:nvSpPr>
        <p:spPr/>
        <p:txBody>
          <a:bodyPr/>
          <a:lstStyle/>
          <a:p>
            <a:r>
              <a:rPr lang="en-US" dirty="0"/>
              <a:t>Issuance Process</a:t>
            </a:r>
          </a:p>
        </p:txBody>
      </p:sp>
      <p:sp>
        <p:nvSpPr>
          <p:cNvPr id="7" name="Slide Number Placeholder 5"/>
          <p:cNvSpPr>
            <a:spLocks noGrp="1"/>
          </p:cNvSpPr>
          <p:nvPr>
            <p:ph type="sldNum" sz="quarter" idx="15"/>
          </p:nvPr>
        </p:nvSpPr>
        <p:spPr>
          <a:xfrm>
            <a:off x="5867400" y="6446695"/>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fld id="{F4A6BD72-2D2C-4400-A476-652365EC4B48}" type="slidenum">
              <a:rPr lang="en-US" smtClean="0"/>
              <a:pPr>
                <a:defRPr/>
              </a:pPr>
              <a:t>6</a:t>
            </a:fld>
            <a:endParaRPr lang="en-US" dirty="0"/>
          </a:p>
        </p:txBody>
      </p:sp>
      <p:pic>
        <p:nvPicPr>
          <p:cNvPr id="159" name="Picture 158"/>
          <p:cNvPicPr>
            <a:picLocks noChangeAspect="1"/>
          </p:cNvPicPr>
          <p:nvPr/>
        </p:nvPicPr>
        <p:blipFill>
          <a:blip r:embed="rId2"/>
          <a:stretch>
            <a:fillRect/>
          </a:stretch>
        </p:blipFill>
        <p:spPr>
          <a:xfrm>
            <a:off x="185152" y="1016000"/>
            <a:ext cx="8497749" cy="4548918"/>
          </a:xfrm>
          <a:prstGeom prst="rect">
            <a:avLst/>
          </a:prstGeom>
        </p:spPr>
      </p:pic>
    </p:spTree>
    <p:extLst>
      <p:ext uri="{BB962C8B-B14F-4D97-AF65-F5344CB8AC3E}">
        <p14:creationId xmlns:p14="http://schemas.microsoft.com/office/powerpoint/2010/main" val="196219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a:xfrm>
            <a:off x="457200" y="793632"/>
            <a:ext cx="8077200" cy="4876800"/>
          </a:xfrm>
        </p:spPr>
        <p:txBody>
          <a:bodyPr/>
          <a:lstStyle/>
          <a:p>
            <a:pPr>
              <a:spcAft>
                <a:spcPts val="600"/>
              </a:spcAft>
            </a:pPr>
            <a:r>
              <a:rPr lang="en-US" dirty="0"/>
              <a:t>In order to receive School Housing Aid on both principal and interest, bonds for Schools must be issued through the Rhode Island Health and Educational Building Corporation (“RIHEBC”)</a:t>
            </a:r>
          </a:p>
          <a:p>
            <a:pPr marL="0" indent="0">
              <a:spcAft>
                <a:spcPts val="600"/>
              </a:spcAft>
              <a:buNone/>
            </a:pPr>
            <a:endParaRPr lang="en-US" dirty="0"/>
          </a:p>
          <a:p>
            <a:pPr>
              <a:spcAft>
                <a:spcPts val="600"/>
              </a:spcAft>
            </a:pPr>
            <a:r>
              <a:rPr lang="en-US" dirty="0"/>
              <a:t>City issues its General Obligation bonds to RIHEBC and RIHEBC issues Public School Revenue Bond Financing Program Revenue bonds to the public market</a:t>
            </a:r>
          </a:p>
          <a:p>
            <a:pPr marL="0" indent="0">
              <a:spcAft>
                <a:spcPts val="600"/>
              </a:spcAft>
              <a:buNone/>
            </a:pPr>
            <a:endParaRPr lang="en-US" dirty="0"/>
          </a:p>
          <a:p>
            <a:pPr>
              <a:spcAft>
                <a:spcPts val="600"/>
              </a:spcAft>
            </a:pPr>
            <a:r>
              <a:rPr lang="en-US" dirty="0"/>
              <a:t>Must apply to RIHEBC approximately three months prior to the time the City wishes to issue bonds and receive proceeds for spending</a:t>
            </a:r>
          </a:p>
          <a:p>
            <a:pPr marL="0" indent="0">
              <a:spcAft>
                <a:spcPts val="600"/>
              </a:spcAft>
              <a:buNone/>
            </a:pPr>
            <a:endParaRPr lang="en-US" dirty="0"/>
          </a:p>
          <a:p>
            <a:pPr>
              <a:spcAft>
                <a:spcPts val="600"/>
              </a:spcAft>
            </a:pPr>
            <a:r>
              <a:rPr lang="en-US" dirty="0"/>
              <a:t>RIHEBC’s Municipal Advisor will review the City’s credit and present it to the RIHEBC board</a:t>
            </a:r>
          </a:p>
          <a:p>
            <a:pPr marL="0" indent="0">
              <a:spcAft>
                <a:spcPts val="600"/>
              </a:spcAft>
              <a:buNone/>
            </a:pPr>
            <a:endParaRPr lang="en-US" dirty="0"/>
          </a:p>
          <a:p>
            <a:pPr>
              <a:spcAft>
                <a:spcPts val="600"/>
              </a:spcAft>
            </a:pPr>
            <a:r>
              <a:rPr lang="en-US" dirty="0"/>
              <a:t>City Finance Director and City’s Municipal Advisor will be present at the RIHEBC board meeting to answer any questions</a:t>
            </a:r>
          </a:p>
          <a:p>
            <a:pPr marL="0" indent="0">
              <a:spcAft>
                <a:spcPts val="600"/>
              </a:spcAft>
              <a:buNone/>
            </a:pPr>
            <a:endParaRPr lang="en-US" dirty="0"/>
          </a:p>
          <a:p>
            <a:pPr>
              <a:spcAft>
                <a:spcPts val="600"/>
              </a:spcAft>
            </a:pPr>
            <a:r>
              <a:rPr lang="en-US" dirty="0"/>
              <a:t>RIHEBC will assist the City during the process, but allows the City and its Municipal Advisor and Bond Counsel to lead the process to ensure the bonds are structured in the best way possible for the City</a:t>
            </a:r>
          </a:p>
        </p:txBody>
      </p:sp>
      <p:sp>
        <p:nvSpPr>
          <p:cNvPr id="3" name="Text Placeholder 2"/>
          <p:cNvSpPr>
            <a:spLocks noGrp="1"/>
          </p:cNvSpPr>
          <p:nvPr>
            <p:ph type="body" sz="quarter" idx="16"/>
          </p:nvPr>
        </p:nvSpPr>
        <p:spPr/>
        <p:txBody>
          <a:bodyPr/>
          <a:lstStyle/>
          <a:p>
            <a:r>
              <a:rPr lang="en-US" dirty="0"/>
              <a:t>School Bonds Issued Through RIHEBC</a:t>
            </a:r>
          </a:p>
          <a:p>
            <a:endParaRPr lang="en-US" dirty="0"/>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7</a:t>
            </a:fld>
            <a:endParaRPr lang="en-US" dirty="0"/>
          </a:p>
        </p:txBody>
      </p:sp>
    </p:spTree>
    <p:extLst>
      <p:ext uri="{BB962C8B-B14F-4D97-AF65-F5344CB8AC3E}">
        <p14:creationId xmlns:p14="http://schemas.microsoft.com/office/powerpoint/2010/main" val="82297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9"/>
          </p:nvPr>
        </p:nvSpPr>
        <p:spPr>
          <a:xfrm>
            <a:off x="457200" y="793632"/>
            <a:ext cx="8077200" cy="4876800"/>
          </a:xfrm>
        </p:spPr>
        <p:txBody>
          <a:bodyPr/>
          <a:lstStyle/>
          <a:p>
            <a:pPr>
              <a:spcAft>
                <a:spcPts val="600"/>
              </a:spcAft>
            </a:pPr>
            <a:r>
              <a:rPr lang="en-US" dirty="0"/>
              <a:t>State of Rhode Island is providing State pay-go funding to reduce the amount of bonds the City must issue for its school projects</a:t>
            </a:r>
          </a:p>
          <a:p>
            <a:pPr lvl="1">
              <a:spcAft>
                <a:spcPts val="600"/>
              </a:spcAft>
            </a:pPr>
            <a:r>
              <a:rPr lang="en-US" dirty="0"/>
              <a:t>City’s projected pay-go amount is $8,500,000</a:t>
            </a:r>
          </a:p>
          <a:p>
            <a:pPr>
              <a:spcAft>
                <a:spcPts val="600"/>
              </a:spcAft>
            </a:pPr>
            <a:endParaRPr lang="en-US" dirty="0"/>
          </a:p>
          <a:p>
            <a:pPr>
              <a:spcAft>
                <a:spcPts val="600"/>
              </a:spcAft>
            </a:pPr>
            <a:r>
              <a:rPr lang="en-US" dirty="0"/>
              <a:t>City can seek 35 cents for every 65 cents it spends during the project up to $8,500,000</a:t>
            </a:r>
          </a:p>
          <a:p>
            <a:pPr>
              <a:spcAft>
                <a:spcPts val="600"/>
              </a:spcAft>
            </a:pPr>
            <a:endParaRPr lang="en-US" dirty="0"/>
          </a:p>
          <a:p>
            <a:pPr>
              <a:spcAft>
                <a:spcPts val="600"/>
              </a:spcAft>
            </a:pPr>
            <a:r>
              <a:rPr lang="en-US" dirty="0"/>
              <a:t>$114,500,000 total project cost, less $8,500,000 in State pay-go, results in the City issuing $106,000,000 in bonds</a:t>
            </a:r>
          </a:p>
          <a:p>
            <a:pPr>
              <a:spcAft>
                <a:spcPts val="600"/>
              </a:spcAft>
            </a:pPr>
            <a:endParaRPr lang="en-US" dirty="0"/>
          </a:p>
          <a:p>
            <a:pPr>
              <a:spcAft>
                <a:spcPts val="600"/>
              </a:spcAft>
            </a:pPr>
            <a:r>
              <a:rPr lang="en-US" dirty="0"/>
              <a:t>City eligible to receive a minimum of 35% reimbursement on principal and interest payments during the life of the bonds issued for the project</a:t>
            </a:r>
          </a:p>
          <a:p>
            <a:pPr>
              <a:spcAft>
                <a:spcPts val="600"/>
              </a:spcAft>
            </a:pPr>
            <a:endParaRPr lang="en-US" dirty="0">
              <a:solidFill>
                <a:srgbClr val="FF0000"/>
              </a:solidFill>
            </a:endParaRPr>
          </a:p>
          <a:p>
            <a:pPr>
              <a:spcAft>
                <a:spcPts val="600"/>
              </a:spcAft>
            </a:pPr>
            <a:r>
              <a:rPr lang="en-US" dirty="0"/>
              <a:t>City may be eligible for up to 50% reimbursement on principal and interest payments if the projects include certain items for which RIDE provides incentives</a:t>
            </a:r>
          </a:p>
        </p:txBody>
      </p:sp>
      <p:sp>
        <p:nvSpPr>
          <p:cNvPr id="3" name="Text Placeholder 2"/>
          <p:cNvSpPr>
            <a:spLocks noGrp="1"/>
          </p:cNvSpPr>
          <p:nvPr>
            <p:ph type="body" sz="quarter" idx="16"/>
          </p:nvPr>
        </p:nvSpPr>
        <p:spPr/>
        <p:txBody>
          <a:bodyPr/>
          <a:lstStyle/>
          <a:p>
            <a:r>
              <a:rPr lang="en-US" dirty="0"/>
              <a:t>State Pay-Go and School Housing Aid</a:t>
            </a:r>
          </a:p>
          <a:p>
            <a:endParaRPr lang="en-US" dirty="0"/>
          </a:p>
        </p:txBody>
      </p:sp>
      <p:sp>
        <p:nvSpPr>
          <p:cNvPr id="4" name="Slide Number Placeholder 3"/>
          <p:cNvSpPr>
            <a:spLocks noGrp="1"/>
          </p:cNvSpPr>
          <p:nvPr>
            <p:ph type="sldNum" sz="quarter" idx="15"/>
          </p:nvPr>
        </p:nvSpPr>
        <p:spPr/>
        <p:txBody>
          <a:bodyPr/>
          <a:lstStyle/>
          <a:p>
            <a:pPr>
              <a:defRPr/>
            </a:pPr>
            <a:fld id="{6A778C46-885F-4262-824A-4B7F63570494}" type="slidenum">
              <a:rPr lang="en-US" smtClean="0"/>
              <a:pPr>
                <a:defRPr/>
              </a:pPr>
              <a:t>8</a:t>
            </a:fld>
            <a:endParaRPr lang="en-US" dirty="0"/>
          </a:p>
        </p:txBody>
      </p:sp>
    </p:spTree>
    <p:extLst>
      <p:ext uri="{BB962C8B-B14F-4D97-AF65-F5344CB8AC3E}">
        <p14:creationId xmlns:p14="http://schemas.microsoft.com/office/powerpoint/2010/main" val="3248020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5_FSW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SW Powerpoint Presentatio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4.xml><?xml version="1.0" encoding="utf-8"?>
<a:theme xmlns:a="http://schemas.openxmlformats.org/drawingml/2006/main" name="3_FSW Powerpoint Presentatio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5.xml><?xml version="1.0" encoding="utf-8"?>
<a:theme xmlns:a="http://schemas.openxmlformats.org/drawingml/2006/main" name="1_FSW Powerpoint Presentatio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6.xml><?xml version="1.0" encoding="utf-8"?>
<a:theme xmlns:a="http://schemas.openxmlformats.org/drawingml/2006/main" name="6_FSW Powerpoint Presentatio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7.xml><?xml version="1.0" encoding="utf-8"?>
<a:theme xmlns:a="http://schemas.openxmlformats.org/drawingml/2006/main" name="7_FSW Powerpoint Presentatio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8.xml><?xml version="1.0" encoding="utf-8"?>
<a:theme xmlns:a="http://schemas.openxmlformats.org/drawingml/2006/main" name="2_FSW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9.xml><?xml version="1.0" encoding="utf-8"?>
<a:theme xmlns:a="http://schemas.openxmlformats.org/drawingml/2006/main" name="4_FSW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49529D96AB094A8C262C247E0519A0" ma:contentTypeVersion="0" ma:contentTypeDescription="Create a new document." ma:contentTypeScope="" ma:versionID="6a28fc263b534fc1c664b8958b85be54">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D2B9BC-251A-4B9E-9930-F830B7A6E71E}">
  <ds:schemaRefs>
    <ds:schemaRef ds:uri="http://schemas.microsoft.com/office/2006/metadata/properties"/>
    <ds:schemaRef ds:uri="http://www.w3.org/XML/1998/namespace"/>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48C4238F-6DE2-4641-8A6C-643B28C3BF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453A881-39A5-4631-BBF6-4E92CF8313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38784</TotalTime>
  <Words>4246</Words>
  <Application>Microsoft Office PowerPoint</Application>
  <PresentationFormat>On-screen Show (4:3)</PresentationFormat>
  <Paragraphs>293</Paragraphs>
  <Slides>25</Slides>
  <Notes>2</Notes>
  <HiddenSlides>0</HiddenSlides>
  <MMClips>0</MMClips>
  <ScaleCrop>false</ScaleCrop>
  <HeadingPairs>
    <vt:vector size="6" baseType="variant">
      <vt:variant>
        <vt:lpstr>Fonts Used</vt:lpstr>
      </vt:variant>
      <vt:variant>
        <vt:i4>8</vt:i4>
      </vt:variant>
      <vt:variant>
        <vt:lpstr>Theme</vt:lpstr>
      </vt:variant>
      <vt:variant>
        <vt:i4>10</vt:i4>
      </vt:variant>
      <vt:variant>
        <vt:lpstr>Slide Titles</vt:lpstr>
      </vt:variant>
      <vt:variant>
        <vt:i4>25</vt:i4>
      </vt:variant>
    </vt:vector>
  </HeadingPairs>
  <TitlesOfParts>
    <vt:vector size="43" baseType="lpstr">
      <vt:lpstr>Arial</vt:lpstr>
      <vt:lpstr>Arial Narrow</vt:lpstr>
      <vt:lpstr>Calibri</vt:lpstr>
      <vt:lpstr>Courier New</vt:lpstr>
      <vt:lpstr>Minion Pro</vt:lpstr>
      <vt:lpstr>Minon Pro</vt:lpstr>
      <vt:lpstr>Times New Roman</vt:lpstr>
      <vt:lpstr>Wingdings</vt:lpstr>
      <vt:lpstr>Office Theme</vt:lpstr>
      <vt:lpstr>Custom Design</vt:lpstr>
      <vt:lpstr>FSW Powerpoint Presentation</vt:lpstr>
      <vt:lpstr>3_FSW Powerpoint Presentation</vt:lpstr>
      <vt:lpstr>1_FSW Powerpoint Presentation</vt:lpstr>
      <vt:lpstr>6_FSW Powerpoint Presentation</vt:lpstr>
      <vt:lpstr>7_FSW Powerpoint Presentation</vt:lpstr>
      <vt:lpstr>2_FSW Powerpoint Presentation</vt:lpstr>
      <vt:lpstr>4_FSW Powerpoint Presentation</vt:lpstr>
      <vt:lpstr>5_FSW 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First Southwest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shammel</dc:creator>
  <cp:lastModifiedBy>Sitrin, Laura</cp:lastModifiedBy>
  <cp:revision>1627</cp:revision>
  <cp:lastPrinted>2019-01-22T14:08:19Z</cp:lastPrinted>
  <dcterms:created xsi:type="dcterms:W3CDTF">2005-05-09T21:08:38Z</dcterms:created>
  <dcterms:modified xsi:type="dcterms:W3CDTF">2020-05-18T12:30:00Z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0x010100FC49529D96AB094A8C262C247E0519A0</vt:lpwstr>
  </property>
</Properties>
</file>