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8" r:id="rId4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8" d="100"/>
          <a:sy n="68" d="100"/>
        </p:scale>
        <p:origin x="418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4/8/2021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4/8/2021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4/8/2021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4/8/2021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4/8/2021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4/8/2021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4/8/2021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4/8/2021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4/8/2021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4/8/2021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4/8/2021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630190"/>
            <a:ext cx="8379229" cy="2227810"/>
          </a:xfrm>
        </p:spPr>
        <p:txBody>
          <a:bodyPr>
            <a:noAutofit/>
          </a:bodyPr>
          <a:lstStyle/>
          <a:p>
            <a:r>
              <a:rPr lang="en-US" sz="4100" dirty="0"/>
              <a:t>City of Newport</a:t>
            </a:r>
            <a:br>
              <a:rPr lang="en-US" sz="4100" dirty="0"/>
            </a:br>
            <a:r>
              <a:rPr lang="en-US" sz="4100" dirty="0"/>
              <a:t>FY2022 PROPOSED &amp; FY2023 </a:t>
            </a:r>
            <a:r>
              <a:rPr lang="en-US" sz="4100" dirty="0" err="1"/>
              <a:t>PrEDICTED</a:t>
            </a:r>
            <a:r>
              <a:rPr lang="en-US" sz="4100" dirty="0"/>
              <a:t> Biennial BUDGET</a:t>
            </a:r>
            <a:br>
              <a:rPr lang="en-US" sz="4100" dirty="0"/>
            </a:br>
            <a:r>
              <a:rPr lang="en-US" sz="4100" dirty="0"/>
              <a:t>planning &amp; economic development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36182" y="4960137"/>
            <a:ext cx="2874818" cy="1463040"/>
          </a:xfrm>
        </p:spPr>
        <p:txBody>
          <a:bodyPr/>
          <a:lstStyle/>
          <a:p>
            <a:r>
              <a:rPr lang="en-US" dirty="0"/>
              <a:t>April 15, 2021</a:t>
            </a:r>
          </a:p>
        </p:txBody>
      </p:sp>
    </p:spTree>
    <p:extLst>
      <p:ext uri="{BB962C8B-B14F-4D97-AF65-F5344CB8AC3E}">
        <p14:creationId xmlns:p14="http://schemas.microsoft.com/office/powerpoint/2010/main" val="157933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A2DCF-51F4-4D20-824C-DC36BA5E6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Planning and Economic development,</a:t>
            </a:r>
            <a:br>
              <a:rPr lang="en-US" dirty="0"/>
            </a:br>
            <a:r>
              <a:rPr lang="en-US" sz="4000" dirty="0"/>
              <a:t>Department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221D1-0139-46B0-8E03-E50A5B4205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To develop and coordinate long and short-range plans and efforts for the community that encourage stewardship of the City’s architectural and historic resources, and foster an enhanced quality of life for all residents.</a:t>
            </a:r>
          </a:p>
          <a:p>
            <a:pPr marL="0" indent="0">
              <a:buNone/>
            </a:pPr>
            <a:r>
              <a:rPr lang="en-US" dirty="0"/>
              <a:t>The primary goal of economic development, as stated in the City’s Comprehensive Plan, is to develop a robust and diverse economy, providing suitable employment opportunities for residents, and a stable tax base.  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1ED00BF-4A01-48EB-8EB0-C024E107C99E}"/>
              </a:ext>
            </a:extLst>
          </p:cNvPr>
          <p:cNvSpPr/>
          <p:nvPr/>
        </p:nvSpPr>
        <p:spPr>
          <a:xfrm>
            <a:off x="1131570" y="3429000"/>
            <a:ext cx="801243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>
              <a:latin typeface="CG Times (W1)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CG Times (W1)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CG Times (W1)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CG Times (W1)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500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10399"/>
            <a:ext cx="9720072" cy="1499616"/>
          </a:xfrm>
        </p:spPr>
        <p:txBody>
          <a:bodyPr/>
          <a:lstStyle/>
          <a:p>
            <a:r>
              <a:rPr lang="en-US" dirty="0"/>
              <a:t>Planning &amp; economic development Functions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3937" y="2212622"/>
            <a:ext cx="10243423" cy="3966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9489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720</TotalTime>
  <Words>90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CG Times (W1)</vt:lpstr>
      <vt:lpstr>Times New Roman</vt:lpstr>
      <vt:lpstr>Tw Cen MT</vt:lpstr>
      <vt:lpstr>Tw Cen MT Condensed</vt:lpstr>
      <vt:lpstr>Wingdings 3</vt:lpstr>
      <vt:lpstr>Integral</vt:lpstr>
      <vt:lpstr>City of Newport FY2022 PROPOSED &amp; FY2023 PrEDICTED Biennial BUDGET planning &amp; economic development</vt:lpstr>
      <vt:lpstr>Planning and Economic development, Department Goals</vt:lpstr>
      <vt:lpstr>Planning &amp; economic development Functions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Sitrin, Laura</dc:creator>
  <cp:lastModifiedBy>Elizabeth Sceppa</cp:lastModifiedBy>
  <cp:revision>63</cp:revision>
  <cp:lastPrinted>2019-02-04T16:41:36Z</cp:lastPrinted>
  <dcterms:created xsi:type="dcterms:W3CDTF">2019-01-29T18:12:01Z</dcterms:created>
  <dcterms:modified xsi:type="dcterms:W3CDTF">2021-04-08T17:47:50Z</dcterms:modified>
</cp:coreProperties>
</file>